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278" r:id="rId7"/>
  </p:sldMasterIdLst>
  <p:notesMasterIdLst>
    <p:notesMasterId r:id="rId68"/>
  </p:notesMasterIdLst>
  <p:handoutMasterIdLst>
    <p:handoutMasterId r:id="rId69"/>
  </p:handoutMasterIdLst>
  <p:sldIdLst>
    <p:sldId id="256" r:id="rId8"/>
    <p:sldId id="317" r:id="rId9"/>
    <p:sldId id="318" r:id="rId10"/>
    <p:sldId id="260" r:id="rId11"/>
    <p:sldId id="268" r:id="rId12"/>
    <p:sldId id="272" r:id="rId13"/>
    <p:sldId id="259" r:id="rId14"/>
    <p:sldId id="310" r:id="rId15"/>
    <p:sldId id="277" r:id="rId16"/>
    <p:sldId id="276" r:id="rId17"/>
    <p:sldId id="311" r:id="rId18"/>
    <p:sldId id="312" r:id="rId19"/>
    <p:sldId id="278" r:id="rId20"/>
    <p:sldId id="281" r:id="rId21"/>
    <p:sldId id="282" r:id="rId22"/>
    <p:sldId id="283" r:id="rId23"/>
    <p:sldId id="304" r:id="rId24"/>
    <p:sldId id="305" r:id="rId25"/>
    <p:sldId id="307" r:id="rId26"/>
    <p:sldId id="308" r:id="rId27"/>
    <p:sldId id="306" r:id="rId28"/>
    <p:sldId id="309" r:id="rId29"/>
    <p:sldId id="313" r:id="rId30"/>
    <p:sldId id="279" r:id="rId31"/>
    <p:sldId id="280" r:id="rId32"/>
    <p:sldId id="275" r:id="rId33"/>
    <p:sldId id="320" r:id="rId34"/>
    <p:sldId id="321" r:id="rId35"/>
    <p:sldId id="322" r:id="rId36"/>
    <p:sldId id="323" r:id="rId37"/>
    <p:sldId id="324" r:id="rId38"/>
    <p:sldId id="325" r:id="rId39"/>
    <p:sldId id="327" r:id="rId40"/>
    <p:sldId id="328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15" r:id="rId52"/>
    <p:sldId id="316" r:id="rId53"/>
    <p:sldId id="314" r:id="rId54"/>
    <p:sldId id="319" r:id="rId55"/>
    <p:sldId id="329" r:id="rId56"/>
    <p:sldId id="330" r:id="rId57"/>
    <p:sldId id="300" r:id="rId58"/>
    <p:sldId id="301" r:id="rId59"/>
    <p:sldId id="302" r:id="rId60"/>
    <p:sldId id="303" r:id="rId61"/>
    <p:sldId id="297" r:id="rId62"/>
    <p:sldId id="298" r:id="rId63"/>
    <p:sldId id="299" r:id="rId64"/>
    <p:sldId id="331" r:id="rId65"/>
    <p:sldId id="274" r:id="rId66"/>
    <p:sldId id="267" r:id="rId6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32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73" d="100"/>
          <a:sy n="73" d="100"/>
        </p:scale>
        <p:origin x="27" y="45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2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E389B-BA2C-4AB6-8E4D-9DBC9FD6733D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0ADDF-C3D7-4729-A5A4-61215E1A65AE}">
      <dgm:prSet phldrT="[Text]"/>
      <dgm:spPr/>
      <dgm:t>
        <a:bodyPr/>
        <a:lstStyle/>
        <a:p>
          <a:r>
            <a:rPr lang="en-US" dirty="0" err="1" smtClean="0"/>
            <a:t>Controles</a:t>
          </a:r>
          <a:r>
            <a:rPr lang="en-US" dirty="0" smtClean="0"/>
            <a:t> de Layout </a:t>
          </a:r>
          <a:r>
            <a:rPr lang="en-US" dirty="0" err="1" smtClean="0"/>
            <a:t>en</a:t>
          </a:r>
          <a:r>
            <a:rPr lang="en-US" dirty="0" smtClean="0"/>
            <a:t> Windows XAML</a:t>
          </a:r>
          <a:endParaRPr lang="en-US" dirty="0"/>
        </a:p>
      </dgm:t>
    </dgm:pt>
    <dgm:pt modelId="{9731E409-C6FA-482A-B791-11257A2696E2}" type="parTrans" cxnId="{4C4FCB02-9DAA-4F8E-9C45-5B2E41499354}">
      <dgm:prSet/>
      <dgm:spPr/>
      <dgm:t>
        <a:bodyPr/>
        <a:lstStyle/>
        <a:p>
          <a:endParaRPr lang="en-US"/>
        </a:p>
      </dgm:t>
    </dgm:pt>
    <dgm:pt modelId="{C84CC4AB-0531-4621-9FAD-D31DC3CC520F}" type="sibTrans" cxnId="{4C4FCB02-9DAA-4F8E-9C45-5B2E41499354}">
      <dgm:prSet/>
      <dgm:spPr/>
      <dgm:t>
        <a:bodyPr/>
        <a:lstStyle/>
        <a:p>
          <a:endParaRPr lang="en-US"/>
        </a:p>
      </dgm:t>
    </dgm:pt>
    <dgm:pt modelId="{3F8F509E-665C-49B4-AC08-6F723636BD6C}">
      <dgm:prSet phldrT="[Text]"/>
      <dgm:spPr/>
      <dgm:t>
        <a:bodyPr/>
        <a:lstStyle/>
        <a:p>
          <a:r>
            <a:rPr lang="en-US" dirty="0" smtClean="0"/>
            <a:t>Stack Panel</a:t>
          </a:r>
          <a:endParaRPr lang="en-US" dirty="0"/>
        </a:p>
      </dgm:t>
    </dgm:pt>
    <dgm:pt modelId="{46D62BD4-1436-4D22-85E5-B2B5FB6F349C}" type="parTrans" cxnId="{859A1029-75EB-4D44-8C9D-E60B614C0C08}">
      <dgm:prSet/>
      <dgm:spPr/>
      <dgm:t>
        <a:bodyPr/>
        <a:lstStyle/>
        <a:p>
          <a:endParaRPr lang="en-US"/>
        </a:p>
      </dgm:t>
    </dgm:pt>
    <dgm:pt modelId="{AB9BA9CF-99B0-4716-94BE-939D7745274F}" type="sibTrans" cxnId="{859A1029-75EB-4D44-8C9D-E60B614C0C08}">
      <dgm:prSet/>
      <dgm:spPr/>
      <dgm:t>
        <a:bodyPr/>
        <a:lstStyle/>
        <a:p>
          <a:endParaRPr lang="en-US"/>
        </a:p>
      </dgm:t>
    </dgm:pt>
    <dgm:pt modelId="{3EDEF2B6-0A4F-4D76-AAE4-5F07E2252013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F45E065F-6108-4B41-B48C-CF17A4697B15}" type="parTrans" cxnId="{960ACA3B-04E2-48F8-9C70-94CE0FAEA1DB}">
      <dgm:prSet/>
      <dgm:spPr/>
      <dgm:t>
        <a:bodyPr/>
        <a:lstStyle/>
        <a:p>
          <a:endParaRPr lang="en-US"/>
        </a:p>
      </dgm:t>
    </dgm:pt>
    <dgm:pt modelId="{FB36665D-CC10-4694-B5F2-721802F28832}" type="sibTrans" cxnId="{960ACA3B-04E2-48F8-9C70-94CE0FAEA1DB}">
      <dgm:prSet/>
      <dgm:spPr/>
      <dgm:t>
        <a:bodyPr/>
        <a:lstStyle/>
        <a:p>
          <a:endParaRPr lang="en-US"/>
        </a:p>
      </dgm:t>
    </dgm:pt>
    <dgm:pt modelId="{293CB2EC-0734-4D4B-B1FE-E4138F2F4D46}">
      <dgm:prSet phldrT="[Text]"/>
      <dgm:spPr/>
      <dgm:t>
        <a:bodyPr/>
        <a:lstStyle/>
        <a:p>
          <a:r>
            <a:rPr lang="en-US" dirty="0" smtClean="0"/>
            <a:t>Scroll Viewer</a:t>
          </a:r>
          <a:endParaRPr lang="en-US" dirty="0"/>
        </a:p>
      </dgm:t>
    </dgm:pt>
    <dgm:pt modelId="{2CA7BAD5-622D-4505-A510-3395C4B148EF}" type="parTrans" cxnId="{7EC56F4D-BDD7-46BE-992B-E80E591564A8}">
      <dgm:prSet/>
      <dgm:spPr/>
      <dgm:t>
        <a:bodyPr/>
        <a:lstStyle/>
        <a:p>
          <a:endParaRPr lang="en-US"/>
        </a:p>
      </dgm:t>
    </dgm:pt>
    <dgm:pt modelId="{2CA57615-86A6-4227-AB00-A5F4FAD64924}" type="sibTrans" cxnId="{7EC56F4D-BDD7-46BE-992B-E80E591564A8}">
      <dgm:prSet/>
      <dgm:spPr/>
      <dgm:t>
        <a:bodyPr/>
        <a:lstStyle/>
        <a:p>
          <a:endParaRPr lang="en-US"/>
        </a:p>
      </dgm:t>
    </dgm:pt>
    <dgm:pt modelId="{D7570987-1B44-4822-9D46-4F97B1EC1F20}">
      <dgm:prSet phldrT="[Text]"/>
      <dgm:spPr/>
      <dgm:t>
        <a:bodyPr/>
        <a:lstStyle/>
        <a:p>
          <a:r>
            <a:rPr lang="en-US" dirty="0" smtClean="0"/>
            <a:t>Border</a:t>
          </a:r>
          <a:endParaRPr lang="en-US" dirty="0"/>
        </a:p>
      </dgm:t>
    </dgm:pt>
    <dgm:pt modelId="{4D1530FB-961E-4944-B948-862C0207110A}" type="parTrans" cxnId="{C314CAA4-1B2C-4011-A492-BB6F7B77BBC5}">
      <dgm:prSet/>
      <dgm:spPr/>
      <dgm:t>
        <a:bodyPr/>
        <a:lstStyle/>
        <a:p>
          <a:endParaRPr lang="en-US"/>
        </a:p>
      </dgm:t>
    </dgm:pt>
    <dgm:pt modelId="{05D3698B-4160-4303-91AB-7669FD6CB7C8}" type="sibTrans" cxnId="{C314CAA4-1B2C-4011-A492-BB6F7B77BBC5}">
      <dgm:prSet/>
      <dgm:spPr/>
      <dgm:t>
        <a:bodyPr/>
        <a:lstStyle/>
        <a:p>
          <a:endParaRPr lang="en-US"/>
        </a:p>
      </dgm:t>
    </dgm:pt>
    <dgm:pt modelId="{B152B915-BDC0-4525-9564-3596234519CD}">
      <dgm:prSet phldrT="[Text]"/>
      <dgm:spPr/>
      <dgm:t>
        <a:bodyPr/>
        <a:lstStyle/>
        <a:p>
          <a:r>
            <a:rPr lang="en-US" dirty="0" smtClean="0"/>
            <a:t>Grid</a:t>
          </a:r>
          <a:endParaRPr lang="en-US" dirty="0"/>
        </a:p>
      </dgm:t>
    </dgm:pt>
    <dgm:pt modelId="{5F46E22A-9E61-40F1-8D0C-51AAB787751F}" type="parTrans" cxnId="{844BC796-DA01-469B-97B4-D9A1A519FA76}">
      <dgm:prSet/>
      <dgm:spPr/>
      <dgm:t>
        <a:bodyPr/>
        <a:lstStyle/>
        <a:p>
          <a:endParaRPr lang="en-US"/>
        </a:p>
      </dgm:t>
    </dgm:pt>
    <dgm:pt modelId="{03DF7CC0-8205-41FD-BA8E-666DF20195F9}" type="sibTrans" cxnId="{844BC796-DA01-469B-97B4-D9A1A519FA76}">
      <dgm:prSet/>
      <dgm:spPr/>
      <dgm:t>
        <a:bodyPr/>
        <a:lstStyle/>
        <a:p>
          <a:endParaRPr lang="en-US"/>
        </a:p>
      </dgm:t>
    </dgm:pt>
    <dgm:pt modelId="{056D7D5F-C807-497B-BF92-8D325A8EE3F3}">
      <dgm:prSet phldrT="[Text]"/>
      <dgm:spPr/>
      <dgm:t>
        <a:bodyPr/>
        <a:lstStyle/>
        <a:p>
          <a:r>
            <a:rPr lang="en-US" dirty="0" smtClean="0"/>
            <a:t>View Box</a:t>
          </a:r>
          <a:endParaRPr lang="en-US" dirty="0"/>
        </a:p>
      </dgm:t>
    </dgm:pt>
    <dgm:pt modelId="{4766B26E-4CE3-45EB-BA97-B648AC1B8ABC}" type="parTrans" cxnId="{B4CD558D-6412-4285-B927-CE8063D7F3FA}">
      <dgm:prSet/>
      <dgm:spPr/>
      <dgm:t>
        <a:bodyPr/>
        <a:lstStyle/>
        <a:p>
          <a:endParaRPr lang="en-US"/>
        </a:p>
      </dgm:t>
    </dgm:pt>
    <dgm:pt modelId="{521CB897-8DC5-44BA-AF1C-39679F3C15D0}" type="sibTrans" cxnId="{B4CD558D-6412-4285-B927-CE8063D7F3FA}">
      <dgm:prSet/>
      <dgm:spPr/>
      <dgm:t>
        <a:bodyPr/>
        <a:lstStyle/>
        <a:p>
          <a:endParaRPr lang="en-US"/>
        </a:p>
      </dgm:t>
    </dgm:pt>
    <dgm:pt modelId="{9F978B36-50A9-4789-AF4F-12D2CE3297EC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 dirty="0" smtClean="0">
              <a:latin typeface="+mj-lt"/>
            </a:rPr>
            <a:t>Relative Panel</a:t>
          </a:r>
          <a:endParaRPr lang="en-US" b="1" dirty="0">
            <a:latin typeface="+mj-lt"/>
          </a:endParaRPr>
        </a:p>
      </dgm:t>
    </dgm:pt>
    <dgm:pt modelId="{F405699C-0748-40E7-B826-F5FAAA2BFBE6}" type="parTrans" cxnId="{90756CEC-11A7-4600-BCD5-4C154AEF5B68}">
      <dgm:prSet/>
      <dgm:spPr/>
      <dgm:t>
        <a:bodyPr/>
        <a:lstStyle/>
        <a:p>
          <a:endParaRPr lang="en-US"/>
        </a:p>
      </dgm:t>
    </dgm:pt>
    <dgm:pt modelId="{7A919354-7E44-4001-B269-C8D06FC3650A}" type="sibTrans" cxnId="{90756CEC-11A7-4600-BCD5-4C154AEF5B68}">
      <dgm:prSet/>
      <dgm:spPr/>
      <dgm:t>
        <a:bodyPr/>
        <a:lstStyle/>
        <a:p>
          <a:endParaRPr lang="en-US"/>
        </a:p>
      </dgm:t>
    </dgm:pt>
    <dgm:pt modelId="{9C896058-192A-467E-AFA5-C9CD6CA225AC}">
      <dgm:prSet phldrT="[Text]"/>
      <dgm:spPr/>
      <dgm:t>
        <a:bodyPr/>
        <a:lstStyle/>
        <a:p>
          <a:r>
            <a:rPr lang="en-US" dirty="0" smtClean="0"/>
            <a:t>Wrap Grid</a:t>
          </a:r>
          <a:endParaRPr lang="en-US" dirty="0"/>
        </a:p>
      </dgm:t>
    </dgm:pt>
    <dgm:pt modelId="{0EC5A596-7C4C-48D5-B985-F6752EAE397B}" type="parTrans" cxnId="{6BBCCE8A-746A-4143-9756-670723E8C745}">
      <dgm:prSet/>
      <dgm:spPr/>
      <dgm:t>
        <a:bodyPr/>
        <a:lstStyle/>
        <a:p>
          <a:endParaRPr lang="en-US"/>
        </a:p>
      </dgm:t>
    </dgm:pt>
    <dgm:pt modelId="{D9B6E27D-8C94-478B-B810-6A740E93C625}" type="sibTrans" cxnId="{6BBCCE8A-746A-4143-9756-670723E8C745}">
      <dgm:prSet/>
      <dgm:spPr/>
      <dgm:t>
        <a:bodyPr/>
        <a:lstStyle/>
        <a:p>
          <a:endParaRPr lang="en-US"/>
        </a:p>
      </dgm:t>
    </dgm:pt>
    <dgm:pt modelId="{4041DA89-DC6D-4CF1-9A5A-3D2C4576D46C}" type="pres">
      <dgm:prSet presAssocID="{C8AE389B-BA2C-4AB6-8E4D-9DBC9FD673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8441A2E-843E-4ED4-ABB1-7152B16C3548}" type="pres">
      <dgm:prSet presAssocID="{55D0ADDF-C3D7-4729-A5A4-61215E1A65AE}" presName="vertOne" presStyleCnt="0"/>
      <dgm:spPr/>
    </dgm:pt>
    <dgm:pt modelId="{D960B4FA-BDEC-44AA-9FBB-A309F7A8D631}" type="pres">
      <dgm:prSet presAssocID="{55D0ADDF-C3D7-4729-A5A4-61215E1A65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29DA0-D8A1-4301-91DF-8F6BA7520ED3}" type="pres">
      <dgm:prSet presAssocID="{55D0ADDF-C3D7-4729-A5A4-61215E1A65AE}" presName="parTransOne" presStyleCnt="0"/>
      <dgm:spPr/>
    </dgm:pt>
    <dgm:pt modelId="{D9AB2733-0438-4F78-B5C1-9B3CDD8E0D59}" type="pres">
      <dgm:prSet presAssocID="{55D0ADDF-C3D7-4729-A5A4-61215E1A65AE}" presName="horzOne" presStyleCnt="0"/>
      <dgm:spPr/>
    </dgm:pt>
    <dgm:pt modelId="{B3F73952-7BA2-4064-BCA1-0D0826711C64}" type="pres">
      <dgm:prSet presAssocID="{B152B915-BDC0-4525-9564-3596234519CD}" presName="vertTwo" presStyleCnt="0"/>
      <dgm:spPr/>
    </dgm:pt>
    <dgm:pt modelId="{577114E9-6F00-4743-A7EC-F75A87358EE9}" type="pres">
      <dgm:prSet presAssocID="{B152B915-BDC0-4525-9564-3596234519CD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8DC07-8512-49FD-8448-5571410E2227}" type="pres">
      <dgm:prSet presAssocID="{B152B915-BDC0-4525-9564-3596234519CD}" presName="horzTwo" presStyleCnt="0"/>
      <dgm:spPr/>
    </dgm:pt>
    <dgm:pt modelId="{C3CEDB45-4458-4FC6-8BCB-B9C2238174FB}" type="pres">
      <dgm:prSet presAssocID="{03DF7CC0-8205-41FD-BA8E-666DF20195F9}" presName="sibSpaceTwo" presStyleCnt="0"/>
      <dgm:spPr/>
    </dgm:pt>
    <dgm:pt modelId="{CEB90A9B-CF81-4DA0-8617-F4E9346B44DB}" type="pres">
      <dgm:prSet presAssocID="{3F8F509E-665C-49B4-AC08-6F723636BD6C}" presName="vertTwo" presStyleCnt="0"/>
      <dgm:spPr/>
    </dgm:pt>
    <dgm:pt modelId="{50243EFA-2D63-42B5-BFC0-01C3B6192E33}" type="pres">
      <dgm:prSet presAssocID="{3F8F509E-665C-49B4-AC08-6F723636BD6C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510A7-B84B-4493-BB9C-1F1487FFE8EC}" type="pres">
      <dgm:prSet presAssocID="{3F8F509E-665C-49B4-AC08-6F723636BD6C}" presName="horzTwo" presStyleCnt="0"/>
      <dgm:spPr/>
    </dgm:pt>
    <dgm:pt modelId="{E6FF17FA-3106-40F9-9123-DC0AFDB627E5}" type="pres">
      <dgm:prSet presAssocID="{AB9BA9CF-99B0-4716-94BE-939D7745274F}" presName="sibSpaceTwo" presStyleCnt="0"/>
      <dgm:spPr/>
    </dgm:pt>
    <dgm:pt modelId="{9A066132-3D3E-4B06-A2F6-7C967228B9C5}" type="pres">
      <dgm:prSet presAssocID="{3EDEF2B6-0A4F-4D76-AAE4-5F07E2252013}" presName="vertTwo" presStyleCnt="0"/>
      <dgm:spPr/>
    </dgm:pt>
    <dgm:pt modelId="{93C2F9FA-1671-4D54-BE9B-C8CAB3EB9ACC}" type="pres">
      <dgm:prSet presAssocID="{3EDEF2B6-0A4F-4D76-AAE4-5F07E2252013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A2E45F-500C-4F0E-BBF0-5EEE5FA83B8C}" type="pres">
      <dgm:prSet presAssocID="{3EDEF2B6-0A4F-4D76-AAE4-5F07E2252013}" presName="horzTwo" presStyleCnt="0"/>
      <dgm:spPr/>
    </dgm:pt>
    <dgm:pt modelId="{20F9BE2D-DEE1-4B95-889E-E389E544325C}" type="pres">
      <dgm:prSet presAssocID="{FB36665D-CC10-4694-B5F2-721802F28832}" presName="sibSpaceTwo" presStyleCnt="0"/>
      <dgm:spPr/>
    </dgm:pt>
    <dgm:pt modelId="{3202BFA9-4CE6-4F02-A572-50E34584309F}" type="pres">
      <dgm:prSet presAssocID="{293CB2EC-0734-4D4B-B1FE-E4138F2F4D46}" presName="vertTwo" presStyleCnt="0"/>
      <dgm:spPr/>
    </dgm:pt>
    <dgm:pt modelId="{E4BB96ED-D27D-4536-AF66-F735CD4F3E67}" type="pres">
      <dgm:prSet presAssocID="{293CB2EC-0734-4D4B-B1FE-E4138F2F4D46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9C4120-B3DF-4ABE-A945-2B49ED317434}" type="pres">
      <dgm:prSet presAssocID="{293CB2EC-0734-4D4B-B1FE-E4138F2F4D46}" presName="horzTwo" presStyleCnt="0"/>
      <dgm:spPr/>
    </dgm:pt>
    <dgm:pt modelId="{F9F81F29-01B9-4621-A1F5-07D2A5735349}" type="pres">
      <dgm:prSet presAssocID="{2CA57615-86A6-4227-AB00-A5F4FAD64924}" presName="sibSpaceTwo" presStyleCnt="0"/>
      <dgm:spPr/>
    </dgm:pt>
    <dgm:pt modelId="{7E0CEEB8-8419-4E76-9D21-C305FF07AF0E}" type="pres">
      <dgm:prSet presAssocID="{D7570987-1B44-4822-9D46-4F97B1EC1F20}" presName="vertTwo" presStyleCnt="0"/>
      <dgm:spPr/>
    </dgm:pt>
    <dgm:pt modelId="{B141EA56-C018-4FC5-8FAD-5C061E0E1EBE}" type="pres">
      <dgm:prSet presAssocID="{D7570987-1B44-4822-9D46-4F97B1EC1F20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F6360-9FBA-4661-BD98-6D14424AA213}" type="pres">
      <dgm:prSet presAssocID="{D7570987-1B44-4822-9D46-4F97B1EC1F20}" presName="horzTwo" presStyleCnt="0"/>
      <dgm:spPr/>
    </dgm:pt>
    <dgm:pt modelId="{ED16830C-4644-4E11-9062-32E27835F8A3}" type="pres">
      <dgm:prSet presAssocID="{05D3698B-4160-4303-91AB-7669FD6CB7C8}" presName="sibSpaceTwo" presStyleCnt="0"/>
      <dgm:spPr/>
    </dgm:pt>
    <dgm:pt modelId="{ADD51682-56CB-4AA2-8CDF-E5AFF759ABDB}" type="pres">
      <dgm:prSet presAssocID="{056D7D5F-C807-497B-BF92-8D325A8EE3F3}" presName="vertTwo" presStyleCnt="0"/>
      <dgm:spPr/>
    </dgm:pt>
    <dgm:pt modelId="{562B9128-11F1-4FDA-B116-B5D3E91AABA2}" type="pres">
      <dgm:prSet presAssocID="{056D7D5F-C807-497B-BF92-8D325A8EE3F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58D73D-CC93-4740-B19A-2A4FB2D97C3E}" type="pres">
      <dgm:prSet presAssocID="{056D7D5F-C807-497B-BF92-8D325A8EE3F3}" presName="horzTwo" presStyleCnt="0"/>
      <dgm:spPr/>
    </dgm:pt>
    <dgm:pt modelId="{C896A789-8573-4BEA-B729-421553A86383}" type="pres">
      <dgm:prSet presAssocID="{521CB897-8DC5-44BA-AF1C-39679F3C15D0}" presName="sibSpaceTwo" presStyleCnt="0"/>
      <dgm:spPr/>
    </dgm:pt>
    <dgm:pt modelId="{53CDEBF0-53DA-4ADD-AA15-B398223390C4}" type="pres">
      <dgm:prSet presAssocID="{9C896058-192A-467E-AFA5-C9CD6CA225AC}" presName="vertTwo" presStyleCnt="0"/>
      <dgm:spPr/>
    </dgm:pt>
    <dgm:pt modelId="{2D74ED2E-69FE-447C-B420-A7D1AB4BE1E6}" type="pres">
      <dgm:prSet presAssocID="{9C896058-192A-467E-AFA5-C9CD6CA225AC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94B6DC-58EB-43F0-BC56-2913BA30A28D}" type="pres">
      <dgm:prSet presAssocID="{9C896058-192A-467E-AFA5-C9CD6CA225AC}" presName="horzTwo" presStyleCnt="0"/>
      <dgm:spPr/>
    </dgm:pt>
    <dgm:pt modelId="{18F9189E-56FA-4DE5-B240-D80B217FCA09}" type="pres">
      <dgm:prSet presAssocID="{D9B6E27D-8C94-478B-B810-6A740E93C625}" presName="sibSpaceTwo" presStyleCnt="0"/>
      <dgm:spPr/>
    </dgm:pt>
    <dgm:pt modelId="{B748ED3F-D5FE-41EE-A18F-DF5A23891FCD}" type="pres">
      <dgm:prSet presAssocID="{9F978B36-50A9-4789-AF4F-12D2CE3297EC}" presName="vertTwo" presStyleCnt="0"/>
      <dgm:spPr/>
    </dgm:pt>
    <dgm:pt modelId="{7826FE91-1475-4926-A9F9-FDA4A5E19E09}" type="pres">
      <dgm:prSet presAssocID="{9F978B36-50A9-4789-AF4F-12D2CE3297EC}" presName="txTwo" presStyleLbl="node2" presStyleIdx="7" presStyleCnt="8">
        <dgm:presLayoutVars>
          <dgm:chPref val="3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  <dgm:pt modelId="{6DEEF58F-FA88-46AA-9EDF-353E1496636C}" type="pres">
      <dgm:prSet presAssocID="{9F978B36-50A9-4789-AF4F-12D2CE3297EC}" presName="horzTwo" presStyleCnt="0"/>
      <dgm:spPr/>
    </dgm:pt>
  </dgm:ptLst>
  <dgm:cxnLst>
    <dgm:cxn modelId="{E0BCCDCF-0218-4FA5-A6EA-92E7E1AFBFA9}" type="presOf" srcId="{9C896058-192A-467E-AFA5-C9CD6CA225AC}" destId="{2D74ED2E-69FE-447C-B420-A7D1AB4BE1E6}" srcOrd="0" destOrd="0" presId="urn:microsoft.com/office/officeart/2005/8/layout/hierarchy4"/>
    <dgm:cxn modelId="{818F1ACC-7985-45A1-B0C3-513AEA1EBCC6}" type="presOf" srcId="{056D7D5F-C807-497B-BF92-8D325A8EE3F3}" destId="{562B9128-11F1-4FDA-B116-B5D3E91AABA2}" srcOrd="0" destOrd="0" presId="urn:microsoft.com/office/officeart/2005/8/layout/hierarchy4"/>
    <dgm:cxn modelId="{6BBCCE8A-746A-4143-9756-670723E8C745}" srcId="{55D0ADDF-C3D7-4729-A5A4-61215E1A65AE}" destId="{9C896058-192A-467E-AFA5-C9CD6CA225AC}" srcOrd="6" destOrd="0" parTransId="{0EC5A596-7C4C-48D5-B985-F6752EAE397B}" sibTransId="{D9B6E27D-8C94-478B-B810-6A740E93C625}"/>
    <dgm:cxn modelId="{CE30A22D-9D6F-4552-94D4-F94474CE419B}" type="presOf" srcId="{3F8F509E-665C-49B4-AC08-6F723636BD6C}" destId="{50243EFA-2D63-42B5-BFC0-01C3B6192E33}" srcOrd="0" destOrd="0" presId="urn:microsoft.com/office/officeart/2005/8/layout/hierarchy4"/>
    <dgm:cxn modelId="{09A5EA48-87ED-4C77-90A2-FDF65FD647F9}" type="presOf" srcId="{55D0ADDF-C3D7-4729-A5A4-61215E1A65AE}" destId="{D960B4FA-BDEC-44AA-9FBB-A309F7A8D631}" srcOrd="0" destOrd="0" presId="urn:microsoft.com/office/officeart/2005/8/layout/hierarchy4"/>
    <dgm:cxn modelId="{960ACA3B-04E2-48F8-9C70-94CE0FAEA1DB}" srcId="{55D0ADDF-C3D7-4729-A5A4-61215E1A65AE}" destId="{3EDEF2B6-0A4F-4D76-AAE4-5F07E2252013}" srcOrd="2" destOrd="0" parTransId="{F45E065F-6108-4B41-B48C-CF17A4697B15}" sibTransId="{FB36665D-CC10-4694-B5F2-721802F28832}"/>
    <dgm:cxn modelId="{B4CD558D-6412-4285-B927-CE8063D7F3FA}" srcId="{55D0ADDF-C3D7-4729-A5A4-61215E1A65AE}" destId="{056D7D5F-C807-497B-BF92-8D325A8EE3F3}" srcOrd="5" destOrd="0" parTransId="{4766B26E-4CE3-45EB-BA97-B648AC1B8ABC}" sibTransId="{521CB897-8DC5-44BA-AF1C-39679F3C15D0}"/>
    <dgm:cxn modelId="{2D766016-EA57-46DF-983F-472ADEE6D278}" type="presOf" srcId="{C8AE389B-BA2C-4AB6-8E4D-9DBC9FD6733D}" destId="{4041DA89-DC6D-4CF1-9A5A-3D2C4576D46C}" srcOrd="0" destOrd="0" presId="urn:microsoft.com/office/officeart/2005/8/layout/hierarchy4"/>
    <dgm:cxn modelId="{90756CEC-11A7-4600-BCD5-4C154AEF5B68}" srcId="{55D0ADDF-C3D7-4729-A5A4-61215E1A65AE}" destId="{9F978B36-50A9-4789-AF4F-12D2CE3297EC}" srcOrd="7" destOrd="0" parTransId="{F405699C-0748-40E7-B826-F5FAAA2BFBE6}" sibTransId="{7A919354-7E44-4001-B269-C8D06FC3650A}"/>
    <dgm:cxn modelId="{4C4FCB02-9DAA-4F8E-9C45-5B2E41499354}" srcId="{C8AE389B-BA2C-4AB6-8E4D-9DBC9FD6733D}" destId="{55D0ADDF-C3D7-4729-A5A4-61215E1A65AE}" srcOrd="0" destOrd="0" parTransId="{9731E409-C6FA-482A-B791-11257A2696E2}" sibTransId="{C84CC4AB-0531-4621-9FAD-D31DC3CC520F}"/>
    <dgm:cxn modelId="{859A1029-75EB-4D44-8C9D-E60B614C0C08}" srcId="{55D0ADDF-C3D7-4729-A5A4-61215E1A65AE}" destId="{3F8F509E-665C-49B4-AC08-6F723636BD6C}" srcOrd="1" destOrd="0" parTransId="{46D62BD4-1436-4D22-85E5-B2B5FB6F349C}" sibTransId="{AB9BA9CF-99B0-4716-94BE-939D7745274F}"/>
    <dgm:cxn modelId="{7EC56F4D-BDD7-46BE-992B-E80E591564A8}" srcId="{55D0ADDF-C3D7-4729-A5A4-61215E1A65AE}" destId="{293CB2EC-0734-4D4B-B1FE-E4138F2F4D46}" srcOrd="3" destOrd="0" parTransId="{2CA7BAD5-622D-4505-A510-3395C4B148EF}" sibTransId="{2CA57615-86A6-4227-AB00-A5F4FAD64924}"/>
    <dgm:cxn modelId="{844BC796-DA01-469B-97B4-D9A1A519FA76}" srcId="{55D0ADDF-C3D7-4729-A5A4-61215E1A65AE}" destId="{B152B915-BDC0-4525-9564-3596234519CD}" srcOrd="0" destOrd="0" parTransId="{5F46E22A-9E61-40F1-8D0C-51AAB787751F}" sibTransId="{03DF7CC0-8205-41FD-BA8E-666DF20195F9}"/>
    <dgm:cxn modelId="{37EEC139-1FA6-4E4B-971F-688704B890A9}" type="presOf" srcId="{293CB2EC-0734-4D4B-B1FE-E4138F2F4D46}" destId="{E4BB96ED-D27D-4536-AF66-F735CD4F3E67}" srcOrd="0" destOrd="0" presId="urn:microsoft.com/office/officeart/2005/8/layout/hierarchy4"/>
    <dgm:cxn modelId="{D186BA34-F98B-4173-9513-D8AE7F9EB576}" type="presOf" srcId="{9F978B36-50A9-4789-AF4F-12D2CE3297EC}" destId="{7826FE91-1475-4926-A9F9-FDA4A5E19E09}" srcOrd="0" destOrd="0" presId="urn:microsoft.com/office/officeart/2005/8/layout/hierarchy4"/>
    <dgm:cxn modelId="{C314CAA4-1B2C-4011-A492-BB6F7B77BBC5}" srcId="{55D0ADDF-C3D7-4729-A5A4-61215E1A65AE}" destId="{D7570987-1B44-4822-9D46-4F97B1EC1F20}" srcOrd="4" destOrd="0" parTransId="{4D1530FB-961E-4944-B948-862C0207110A}" sibTransId="{05D3698B-4160-4303-91AB-7669FD6CB7C8}"/>
    <dgm:cxn modelId="{51F1DA1F-225D-4220-BE46-D6B772C9A92F}" type="presOf" srcId="{B152B915-BDC0-4525-9564-3596234519CD}" destId="{577114E9-6F00-4743-A7EC-F75A87358EE9}" srcOrd="0" destOrd="0" presId="urn:microsoft.com/office/officeart/2005/8/layout/hierarchy4"/>
    <dgm:cxn modelId="{AB86F2D3-B23C-4D9D-BC36-61403FFD1762}" type="presOf" srcId="{3EDEF2B6-0A4F-4D76-AAE4-5F07E2252013}" destId="{93C2F9FA-1671-4D54-BE9B-C8CAB3EB9ACC}" srcOrd="0" destOrd="0" presId="urn:microsoft.com/office/officeart/2005/8/layout/hierarchy4"/>
    <dgm:cxn modelId="{6E2A7448-6598-489B-9418-F2E7982FCFFA}" type="presOf" srcId="{D7570987-1B44-4822-9D46-4F97B1EC1F20}" destId="{B141EA56-C018-4FC5-8FAD-5C061E0E1EBE}" srcOrd="0" destOrd="0" presId="urn:microsoft.com/office/officeart/2005/8/layout/hierarchy4"/>
    <dgm:cxn modelId="{698A2EFC-2A81-4177-9F76-AAE9E092B781}" type="presParOf" srcId="{4041DA89-DC6D-4CF1-9A5A-3D2C4576D46C}" destId="{58441A2E-843E-4ED4-ABB1-7152B16C3548}" srcOrd="0" destOrd="0" presId="urn:microsoft.com/office/officeart/2005/8/layout/hierarchy4"/>
    <dgm:cxn modelId="{49880986-FE57-4EB4-98C9-388D6BD37C05}" type="presParOf" srcId="{58441A2E-843E-4ED4-ABB1-7152B16C3548}" destId="{D960B4FA-BDEC-44AA-9FBB-A309F7A8D631}" srcOrd="0" destOrd="0" presId="urn:microsoft.com/office/officeart/2005/8/layout/hierarchy4"/>
    <dgm:cxn modelId="{27A413FA-CC98-472D-A20B-EEF9245E57A2}" type="presParOf" srcId="{58441A2E-843E-4ED4-ABB1-7152B16C3548}" destId="{7B529DA0-D8A1-4301-91DF-8F6BA7520ED3}" srcOrd="1" destOrd="0" presId="urn:microsoft.com/office/officeart/2005/8/layout/hierarchy4"/>
    <dgm:cxn modelId="{BC9023F8-1F4E-4128-BC4A-B9128CD1262B}" type="presParOf" srcId="{58441A2E-843E-4ED4-ABB1-7152B16C3548}" destId="{D9AB2733-0438-4F78-B5C1-9B3CDD8E0D59}" srcOrd="2" destOrd="0" presId="urn:microsoft.com/office/officeart/2005/8/layout/hierarchy4"/>
    <dgm:cxn modelId="{270A205E-8952-44EA-80E8-BEA846FDC646}" type="presParOf" srcId="{D9AB2733-0438-4F78-B5C1-9B3CDD8E0D59}" destId="{B3F73952-7BA2-4064-BCA1-0D0826711C64}" srcOrd="0" destOrd="0" presId="urn:microsoft.com/office/officeart/2005/8/layout/hierarchy4"/>
    <dgm:cxn modelId="{0F957A1E-3CFC-483F-8A9E-939E6D03CA07}" type="presParOf" srcId="{B3F73952-7BA2-4064-BCA1-0D0826711C64}" destId="{577114E9-6F00-4743-A7EC-F75A87358EE9}" srcOrd="0" destOrd="0" presId="urn:microsoft.com/office/officeart/2005/8/layout/hierarchy4"/>
    <dgm:cxn modelId="{8B88ED9D-7CB8-4E0B-85E1-44007955F70A}" type="presParOf" srcId="{B3F73952-7BA2-4064-BCA1-0D0826711C64}" destId="{4198DC07-8512-49FD-8448-5571410E2227}" srcOrd="1" destOrd="0" presId="urn:microsoft.com/office/officeart/2005/8/layout/hierarchy4"/>
    <dgm:cxn modelId="{DCB4ED49-93C3-4746-B12D-86C1A509E872}" type="presParOf" srcId="{D9AB2733-0438-4F78-B5C1-9B3CDD8E0D59}" destId="{C3CEDB45-4458-4FC6-8BCB-B9C2238174FB}" srcOrd="1" destOrd="0" presId="urn:microsoft.com/office/officeart/2005/8/layout/hierarchy4"/>
    <dgm:cxn modelId="{E07B434E-E039-446E-996D-403346775405}" type="presParOf" srcId="{D9AB2733-0438-4F78-B5C1-9B3CDD8E0D59}" destId="{CEB90A9B-CF81-4DA0-8617-F4E9346B44DB}" srcOrd="2" destOrd="0" presId="urn:microsoft.com/office/officeart/2005/8/layout/hierarchy4"/>
    <dgm:cxn modelId="{D0714A36-5A77-4A66-A700-093E9FD7F446}" type="presParOf" srcId="{CEB90A9B-CF81-4DA0-8617-F4E9346B44DB}" destId="{50243EFA-2D63-42B5-BFC0-01C3B6192E33}" srcOrd="0" destOrd="0" presId="urn:microsoft.com/office/officeart/2005/8/layout/hierarchy4"/>
    <dgm:cxn modelId="{F96E72BB-2FCC-41DE-9148-2D564458410A}" type="presParOf" srcId="{CEB90A9B-CF81-4DA0-8617-F4E9346B44DB}" destId="{1A5510A7-B84B-4493-BB9C-1F1487FFE8EC}" srcOrd="1" destOrd="0" presId="urn:microsoft.com/office/officeart/2005/8/layout/hierarchy4"/>
    <dgm:cxn modelId="{4181826D-536A-451E-B8C6-EEB64D76165D}" type="presParOf" srcId="{D9AB2733-0438-4F78-B5C1-9B3CDD8E0D59}" destId="{E6FF17FA-3106-40F9-9123-DC0AFDB627E5}" srcOrd="3" destOrd="0" presId="urn:microsoft.com/office/officeart/2005/8/layout/hierarchy4"/>
    <dgm:cxn modelId="{EE347FE5-B004-43F3-AFFA-2D8BB4890362}" type="presParOf" srcId="{D9AB2733-0438-4F78-B5C1-9B3CDD8E0D59}" destId="{9A066132-3D3E-4B06-A2F6-7C967228B9C5}" srcOrd="4" destOrd="0" presId="urn:microsoft.com/office/officeart/2005/8/layout/hierarchy4"/>
    <dgm:cxn modelId="{44122961-F9C7-4E48-8226-6547E67DD4C2}" type="presParOf" srcId="{9A066132-3D3E-4B06-A2F6-7C967228B9C5}" destId="{93C2F9FA-1671-4D54-BE9B-C8CAB3EB9ACC}" srcOrd="0" destOrd="0" presId="urn:microsoft.com/office/officeart/2005/8/layout/hierarchy4"/>
    <dgm:cxn modelId="{9ADA1A7F-1860-4053-B343-C46B6A1F485F}" type="presParOf" srcId="{9A066132-3D3E-4B06-A2F6-7C967228B9C5}" destId="{39A2E45F-500C-4F0E-BBF0-5EEE5FA83B8C}" srcOrd="1" destOrd="0" presId="urn:microsoft.com/office/officeart/2005/8/layout/hierarchy4"/>
    <dgm:cxn modelId="{BD7C03AD-9633-49C6-8F77-46C5E86F5CDA}" type="presParOf" srcId="{D9AB2733-0438-4F78-B5C1-9B3CDD8E0D59}" destId="{20F9BE2D-DEE1-4B95-889E-E389E544325C}" srcOrd="5" destOrd="0" presId="urn:microsoft.com/office/officeart/2005/8/layout/hierarchy4"/>
    <dgm:cxn modelId="{08509375-642A-4AC2-93E6-779DA39B05C2}" type="presParOf" srcId="{D9AB2733-0438-4F78-B5C1-9B3CDD8E0D59}" destId="{3202BFA9-4CE6-4F02-A572-50E34584309F}" srcOrd="6" destOrd="0" presId="urn:microsoft.com/office/officeart/2005/8/layout/hierarchy4"/>
    <dgm:cxn modelId="{C777F560-98DD-4BC0-A4D7-7316CE846589}" type="presParOf" srcId="{3202BFA9-4CE6-4F02-A572-50E34584309F}" destId="{E4BB96ED-D27D-4536-AF66-F735CD4F3E67}" srcOrd="0" destOrd="0" presId="urn:microsoft.com/office/officeart/2005/8/layout/hierarchy4"/>
    <dgm:cxn modelId="{4607D0A8-91EF-482E-BE1A-57760F2C7713}" type="presParOf" srcId="{3202BFA9-4CE6-4F02-A572-50E34584309F}" destId="{879C4120-B3DF-4ABE-A945-2B49ED317434}" srcOrd="1" destOrd="0" presId="urn:microsoft.com/office/officeart/2005/8/layout/hierarchy4"/>
    <dgm:cxn modelId="{478FB9F9-0D26-4BC1-9F0D-1899B7E93554}" type="presParOf" srcId="{D9AB2733-0438-4F78-B5C1-9B3CDD8E0D59}" destId="{F9F81F29-01B9-4621-A1F5-07D2A5735349}" srcOrd="7" destOrd="0" presId="urn:microsoft.com/office/officeart/2005/8/layout/hierarchy4"/>
    <dgm:cxn modelId="{163AEDAD-90A2-48E2-8DCA-F5D2ECCF0737}" type="presParOf" srcId="{D9AB2733-0438-4F78-B5C1-9B3CDD8E0D59}" destId="{7E0CEEB8-8419-4E76-9D21-C305FF07AF0E}" srcOrd="8" destOrd="0" presId="urn:microsoft.com/office/officeart/2005/8/layout/hierarchy4"/>
    <dgm:cxn modelId="{67BA761E-59D7-4C6B-9F94-13FF308CFFC2}" type="presParOf" srcId="{7E0CEEB8-8419-4E76-9D21-C305FF07AF0E}" destId="{B141EA56-C018-4FC5-8FAD-5C061E0E1EBE}" srcOrd="0" destOrd="0" presId="urn:microsoft.com/office/officeart/2005/8/layout/hierarchy4"/>
    <dgm:cxn modelId="{891021E9-C164-4FB9-82B5-D1A9F2915723}" type="presParOf" srcId="{7E0CEEB8-8419-4E76-9D21-C305FF07AF0E}" destId="{9C7F6360-9FBA-4661-BD98-6D14424AA213}" srcOrd="1" destOrd="0" presId="urn:microsoft.com/office/officeart/2005/8/layout/hierarchy4"/>
    <dgm:cxn modelId="{BC6361F3-E60D-4A3D-80FF-D17B3DDC8FC2}" type="presParOf" srcId="{D9AB2733-0438-4F78-B5C1-9B3CDD8E0D59}" destId="{ED16830C-4644-4E11-9062-32E27835F8A3}" srcOrd="9" destOrd="0" presId="urn:microsoft.com/office/officeart/2005/8/layout/hierarchy4"/>
    <dgm:cxn modelId="{21A72019-D0D4-4351-ADEE-541F66030730}" type="presParOf" srcId="{D9AB2733-0438-4F78-B5C1-9B3CDD8E0D59}" destId="{ADD51682-56CB-4AA2-8CDF-E5AFF759ABDB}" srcOrd="10" destOrd="0" presId="urn:microsoft.com/office/officeart/2005/8/layout/hierarchy4"/>
    <dgm:cxn modelId="{19B34ACD-41BD-41CC-8B7B-46ACF1DCDA05}" type="presParOf" srcId="{ADD51682-56CB-4AA2-8CDF-E5AFF759ABDB}" destId="{562B9128-11F1-4FDA-B116-B5D3E91AABA2}" srcOrd="0" destOrd="0" presId="urn:microsoft.com/office/officeart/2005/8/layout/hierarchy4"/>
    <dgm:cxn modelId="{FE0C48D5-3C2E-43E1-8743-666E1B245C15}" type="presParOf" srcId="{ADD51682-56CB-4AA2-8CDF-E5AFF759ABDB}" destId="{E458D73D-CC93-4740-B19A-2A4FB2D97C3E}" srcOrd="1" destOrd="0" presId="urn:microsoft.com/office/officeart/2005/8/layout/hierarchy4"/>
    <dgm:cxn modelId="{8C2D95DB-DE0D-4C0B-BCE8-54F1A7DB1734}" type="presParOf" srcId="{D9AB2733-0438-4F78-B5C1-9B3CDD8E0D59}" destId="{C896A789-8573-4BEA-B729-421553A86383}" srcOrd="11" destOrd="0" presId="urn:microsoft.com/office/officeart/2005/8/layout/hierarchy4"/>
    <dgm:cxn modelId="{785EAC41-D778-4DE4-BBFC-C1ABFB1F62F8}" type="presParOf" srcId="{D9AB2733-0438-4F78-B5C1-9B3CDD8E0D59}" destId="{53CDEBF0-53DA-4ADD-AA15-B398223390C4}" srcOrd="12" destOrd="0" presId="urn:microsoft.com/office/officeart/2005/8/layout/hierarchy4"/>
    <dgm:cxn modelId="{7B75F9FC-2C93-4991-85B6-876B1A4E3A06}" type="presParOf" srcId="{53CDEBF0-53DA-4ADD-AA15-B398223390C4}" destId="{2D74ED2E-69FE-447C-B420-A7D1AB4BE1E6}" srcOrd="0" destOrd="0" presId="urn:microsoft.com/office/officeart/2005/8/layout/hierarchy4"/>
    <dgm:cxn modelId="{C64CCD39-29A5-42D7-B7CD-62A38B706392}" type="presParOf" srcId="{53CDEBF0-53DA-4ADD-AA15-B398223390C4}" destId="{9F94B6DC-58EB-43F0-BC56-2913BA30A28D}" srcOrd="1" destOrd="0" presId="urn:microsoft.com/office/officeart/2005/8/layout/hierarchy4"/>
    <dgm:cxn modelId="{94162F96-E13D-46F3-A53E-1F83E878FF75}" type="presParOf" srcId="{D9AB2733-0438-4F78-B5C1-9B3CDD8E0D59}" destId="{18F9189E-56FA-4DE5-B240-D80B217FCA09}" srcOrd="13" destOrd="0" presId="urn:microsoft.com/office/officeart/2005/8/layout/hierarchy4"/>
    <dgm:cxn modelId="{2A01F8CE-95C3-40E0-AEF5-C3B8CAB5511B}" type="presParOf" srcId="{D9AB2733-0438-4F78-B5C1-9B3CDD8E0D59}" destId="{B748ED3F-D5FE-41EE-A18F-DF5A23891FCD}" srcOrd="14" destOrd="0" presId="urn:microsoft.com/office/officeart/2005/8/layout/hierarchy4"/>
    <dgm:cxn modelId="{9E04A91A-AF86-4DC6-8B17-53DF5DFE73EF}" type="presParOf" srcId="{B748ED3F-D5FE-41EE-A18F-DF5A23891FCD}" destId="{7826FE91-1475-4926-A9F9-FDA4A5E19E09}" srcOrd="0" destOrd="0" presId="urn:microsoft.com/office/officeart/2005/8/layout/hierarchy4"/>
    <dgm:cxn modelId="{DBB99D64-D40D-4555-9E51-9A0FAE1372D1}" type="presParOf" srcId="{B748ED3F-D5FE-41EE-A18F-DF5A23891FCD}" destId="{6DEEF58F-FA88-46AA-9EDF-353E149663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0B4FA-BDEC-44AA-9FBB-A309F7A8D631}">
      <dsp:nvSpPr>
        <dsp:cNvPr id="0" name=""/>
        <dsp:cNvSpPr/>
      </dsp:nvSpPr>
      <dsp:spPr>
        <a:xfrm>
          <a:off x="5309" y="932"/>
          <a:ext cx="11382025" cy="917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Controles</a:t>
          </a:r>
          <a:r>
            <a:rPr lang="en-US" sz="3700" kern="1200" dirty="0" smtClean="0"/>
            <a:t> de Layout </a:t>
          </a:r>
          <a:r>
            <a:rPr lang="en-US" sz="3700" kern="1200" dirty="0" err="1" smtClean="0"/>
            <a:t>en</a:t>
          </a:r>
          <a:r>
            <a:rPr lang="en-US" sz="3700" kern="1200" dirty="0" smtClean="0"/>
            <a:t> Windows XAML</a:t>
          </a:r>
          <a:endParaRPr lang="en-US" sz="3700" kern="1200" dirty="0"/>
        </a:p>
      </dsp:txBody>
      <dsp:txXfrm>
        <a:off x="32196" y="27819"/>
        <a:ext cx="11328251" cy="864212"/>
      </dsp:txXfrm>
    </dsp:sp>
    <dsp:sp modelId="{577114E9-6F00-4743-A7EC-F75A87358EE9}">
      <dsp:nvSpPr>
        <dsp:cNvPr id="0" name=""/>
        <dsp:cNvSpPr/>
      </dsp:nvSpPr>
      <dsp:spPr>
        <a:xfrm>
          <a:off x="5309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Grid</a:t>
          </a:r>
          <a:endParaRPr lang="en-US" sz="2200" kern="1200" dirty="0"/>
        </a:p>
      </dsp:txBody>
      <dsp:txXfrm>
        <a:off x="32196" y="1222744"/>
        <a:ext cx="1271566" cy="864212"/>
      </dsp:txXfrm>
    </dsp:sp>
    <dsp:sp modelId="{50243EFA-2D63-42B5-BFC0-01C3B6192E33}">
      <dsp:nvSpPr>
        <dsp:cNvPr id="0" name=""/>
        <dsp:cNvSpPr/>
      </dsp:nvSpPr>
      <dsp:spPr>
        <a:xfrm>
          <a:off x="1441978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Stack Panel</a:t>
          </a:r>
          <a:endParaRPr lang="en-US" sz="2200" kern="1200" dirty="0"/>
        </a:p>
      </dsp:txBody>
      <dsp:txXfrm>
        <a:off x="1468865" y="1222744"/>
        <a:ext cx="1271566" cy="864212"/>
      </dsp:txXfrm>
    </dsp:sp>
    <dsp:sp modelId="{93C2F9FA-1671-4D54-BE9B-C8CAB3EB9ACC}">
      <dsp:nvSpPr>
        <dsp:cNvPr id="0" name=""/>
        <dsp:cNvSpPr/>
      </dsp:nvSpPr>
      <dsp:spPr>
        <a:xfrm>
          <a:off x="2878648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Canvas</a:t>
          </a:r>
          <a:endParaRPr lang="en-US" sz="2200" kern="1200" dirty="0"/>
        </a:p>
      </dsp:txBody>
      <dsp:txXfrm>
        <a:off x="2905535" y="1222744"/>
        <a:ext cx="1271566" cy="864212"/>
      </dsp:txXfrm>
    </dsp:sp>
    <dsp:sp modelId="{E4BB96ED-D27D-4536-AF66-F735CD4F3E67}">
      <dsp:nvSpPr>
        <dsp:cNvPr id="0" name=""/>
        <dsp:cNvSpPr/>
      </dsp:nvSpPr>
      <dsp:spPr>
        <a:xfrm>
          <a:off x="4315317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Scroll Viewer</a:t>
          </a:r>
          <a:endParaRPr lang="en-US" sz="2200" kern="1200" dirty="0"/>
        </a:p>
      </dsp:txBody>
      <dsp:txXfrm>
        <a:off x="4342204" y="1222744"/>
        <a:ext cx="1271566" cy="864212"/>
      </dsp:txXfrm>
    </dsp:sp>
    <dsp:sp modelId="{B141EA56-C018-4FC5-8FAD-5C061E0E1EBE}">
      <dsp:nvSpPr>
        <dsp:cNvPr id="0" name=""/>
        <dsp:cNvSpPr/>
      </dsp:nvSpPr>
      <dsp:spPr>
        <a:xfrm>
          <a:off x="5751986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Border</a:t>
          </a:r>
          <a:endParaRPr lang="en-US" sz="2200" kern="1200" dirty="0"/>
        </a:p>
      </dsp:txBody>
      <dsp:txXfrm>
        <a:off x="5778873" y="1222744"/>
        <a:ext cx="1271566" cy="864212"/>
      </dsp:txXfrm>
    </dsp:sp>
    <dsp:sp modelId="{562B9128-11F1-4FDA-B116-B5D3E91AABA2}">
      <dsp:nvSpPr>
        <dsp:cNvPr id="0" name=""/>
        <dsp:cNvSpPr/>
      </dsp:nvSpPr>
      <dsp:spPr>
        <a:xfrm>
          <a:off x="7188656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View Box</a:t>
          </a:r>
          <a:endParaRPr lang="en-US" sz="2200" kern="1200" dirty="0"/>
        </a:p>
      </dsp:txBody>
      <dsp:txXfrm>
        <a:off x="7215543" y="1222744"/>
        <a:ext cx="1271566" cy="864212"/>
      </dsp:txXfrm>
    </dsp:sp>
    <dsp:sp modelId="{2D74ED2E-69FE-447C-B420-A7D1AB4BE1E6}">
      <dsp:nvSpPr>
        <dsp:cNvPr id="0" name=""/>
        <dsp:cNvSpPr/>
      </dsp:nvSpPr>
      <dsp:spPr>
        <a:xfrm>
          <a:off x="8625325" y="1195857"/>
          <a:ext cx="1325340" cy="917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Wrap Grid</a:t>
          </a:r>
          <a:endParaRPr lang="en-US" sz="2200" kern="1200" dirty="0"/>
        </a:p>
      </dsp:txBody>
      <dsp:txXfrm>
        <a:off x="8652212" y="1222744"/>
        <a:ext cx="1271566" cy="864212"/>
      </dsp:txXfrm>
    </dsp:sp>
    <dsp:sp modelId="{7826FE91-1475-4926-A9F9-FDA4A5E19E09}">
      <dsp:nvSpPr>
        <dsp:cNvPr id="0" name=""/>
        <dsp:cNvSpPr/>
      </dsp:nvSpPr>
      <dsp:spPr>
        <a:xfrm>
          <a:off x="10061994" y="1195857"/>
          <a:ext cx="1325340" cy="917986"/>
        </a:xfrm>
        <a:prstGeom prst="snipRoundRect">
          <a:avLst/>
        </a:prstGeom>
        <a:solidFill>
          <a:schemeClr val="accent3"/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+mj-lt"/>
            </a:rPr>
            <a:t>Relative Panel</a:t>
          </a:r>
          <a:endParaRPr lang="en-US" sz="2200" b="1" kern="1200" dirty="0">
            <a:latin typeface="+mj-lt"/>
          </a:endParaRPr>
        </a:p>
      </dsp:txBody>
      <dsp:txXfrm>
        <a:off x="10106806" y="1240669"/>
        <a:ext cx="1204028" cy="873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10/21/2015 7:52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10/21/2015 7:52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4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7:52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7:52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3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6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7:52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68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1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7:52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2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3A5D4-DFFF-44F5-8DFE-D010529AEA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6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8:13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1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10/21/2015 7:52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10/21/2015 7:52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32037" y="2735260"/>
            <a:ext cx="8534399" cy="1334550"/>
            <a:chOff x="2332037" y="2735260"/>
            <a:chExt cx="8534399" cy="133455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091535" y="2735260"/>
              <a:ext cx="7774901" cy="1323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3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  </a:t>
              </a:r>
              <a:r>
                <a:rPr kumimoji="0" lang="es-ES" altLang="es-ES" sz="80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 </a:t>
              </a:r>
              <a:r>
                <a:rPr kumimoji="0" lang="es-ES" altLang="es-ES" sz="66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Hel10 Windows </a:t>
              </a:r>
              <a:r>
                <a:rPr kumimoji="0" lang="es-ES" altLang="es-ES" sz="660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10!</a:t>
              </a:r>
              <a:endParaRPr kumimoji="0" lang="es-ES" altLang="es-ES" sz="3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06"/>
            <a:stretch/>
          </p:blipFill>
          <p:spPr>
            <a:xfrm>
              <a:off x="2332037" y="2873477"/>
              <a:ext cx="1208027" cy="1196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0A79D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0A79D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91" y="1668462"/>
            <a:ext cx="8477381" cy="43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292477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71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34787" y="751179"/>
            <a:ext cx="10966899" cy="2748968"/>
          </a:xfrm>
        </p:spPr>
        <p:txBody>
          <a:bodyPr anchor="b" anchorCtr="0">
            <a:noAutofit/>
          </a:bodyPr>
          <a:lstStyle>
            <a:lvl1pPr algn="l">
              <a:defRPr sz="734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7721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1" y="233152"/>
            <a:ext cx="11375536" cy="679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1" y="1476623"/>
            <a:ext cx="11375536" cy="209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379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2" descr="https://www.desarrollaconmicrosoft.com/Areas/Windows10Hel10World/Content/Images/logo-plai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565820"/>
            <a:ext cx="2492420" cy="9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desarrollaconmicrosoft.com/Areas/Windows10Hel10World/Content/Images/logo-iliti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98" y="2421619"/>
            <a:ext cx="2492420" cy="12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www.desarrollaconmicrosoft.com/Areas/Windows10Hel10World/Content/Images/logo-zerkan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7" y="4781842"/>
            <a:ext cx="2492419" cy="5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www.desarrollaconmicrosoft.com/Areas/Windows10Hel10World/Content/Images/logo-devsdna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99" y="2715076"/>
            <a:ext cx="2492419" cy="61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www.desarrollaconmicrosoft.com/Areas/Dotnetspain2015/Content/Images/logo-intelequia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99" y="2334818"/>
            <a:ext cx="2492420" cy="13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www.desarrollaconmicrosoft.com/Areas/Dotnetspain2015/Content/Images/logo-tokiota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7" y="4424060"/>
            <a:ext cx="2492420" cy="12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www.desarrollaconmicrosoft.com/Areas/Windows10Hel10World/Content/Images/logo-ticjob.png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r="7170"/>
          <a:stretch/>
        </p:blipFill>
        <p:spPr bwMode="auto">
          <a:xfrm>
            <a:off x="3551237" y="4105294"/>
            <a:ext cx="2492420" cy="19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8" y="1211263"/>
            <a:ext cx="5943599" cy="209288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218239" y="1211263"/>
            <a:ext cx="5943599" cy="209288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209" y="6398965"/>
            <a:ext cx="11888061" cy="297646"/>
          </a:xfrm>
        </p:spPr>
        <p:txBody>
          <a:bodyPr anchor="b" anchorCtr="0">
            <a:spAutoFit/>
          </a:bodyPr>
          <a:lstStyle>
            <a:lvl1pPr>
              <a:spcBef>
                <a:spcPts val="0"/>
              </a:spcBef>
              <a:defRPr sz="816" b="0">
                <a:solidFill>
                  <a:schemeClr val="tx1"/>
                </a:solidFill>
                <a:latin typeface="+mn-lt"/>
              </a:defRPr>
            </a:lvl1pPr>
            <a:lvl2pPr>
              <a:defRPr sz="816" b="0">
                <a:solidFill>
                  <a:schemeClr val="tx1"/>
                </a:solidFill>
              </a:defRPr>
            </a:lvl2pPr>
            <a:lvl3pPr>
              <a:defRPr sz="816" b="0">
                <a:solidFill>
                  <a:schemeClr val="tx1"/>
                </a:solidFill>
              </a:defRPr>
            </a:lvl3pPr>
            <a:lvl4pPr>
              <a:defRPr sz="816" b="0">
                <a:solidFill>
                  <a:schemeClr val="tx1"/>
                </a:solidFill>
              </a:defRPr>
            </a:lvl4pPr>
            <a:lvl5pPr>
              <a:defRPr sz="816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4564139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60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3028257"/>
            <a:ext cx="11870358" cy="938014"/>
          </a:xfrm>
        </p:spPr>
        <p:txBody>
          <a:bodyPr anchor="ctr" anchorCtr="0">
            <a:spAutoFit/>
          </a:bodyPr>
          <a:lstStyle>
            <a:lvl1pPr algn="l">
              <a:defRPr sz="5439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7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rgbClr val="23283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rgbClr val="232832"/>
                </a:solidFill>
                <a:effectLst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2331" y="1228900"/>
            <a:ext cx="12174143" cy="5765625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58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8" y="1211262"/>
            <a:ext cx="3657600" cy="5783263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66298" lvl="1" indent="-226673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705924" lvl="2" indent="-231531"/>
            <a:r>
              <a:rPr lang="en-US" dirty="0" smtClean="0"/>
              <a:t>Third level</a:t>
            </a:r>
          </a:p>
          <a:p>
            <a:pPr marL="1172222" lvl="3" indent="-231531"/>
            <a:r>
              <a:rPr lang="en-US" dirty="0" smtClean="0"/>
              <a:t>Fourth level</a:t>
            </a:r>
          </a:p>
          <a:p>
            <a:pPr marL="1638520" lvl="4" indent="-231531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932236" y="1211262"/>
            <a:ext cx="8504238" cy="5783263"/>
          </a:xfrm>
        </p:spPr>
        <p:txBody>
          <a:bodyPr vert="horz" lIns="137160" tIns="109728" rIns="137160" bIns="109728" rtlCol="0">
            <a:noAutofit/>
          </a:bodyPr>
          <a:lstStyle>
            <a:lvl1pPr>
              <a:defRPr lang="en-US" b="1" cap="none" spc="0" dirty="0" smtClean="0">
                <a:ln>
                  <a:noFill/>
                </a:ln>
                <a:solidFill>
                  <a:schemeClr val="tx1"/>
                </a:solidFill>
                <a:effectLst/>
              </a:defRPr>
            </a:lvl1pPr>
            <a:lvl2pPr>
              <a:defRPr lang="en-US" sz="2448" b="0" cap="none" spc="0" dirty="0" smtClean="0">
                <a:ln>
                  <a:noFill/>
                </a:ln>
                <a:solidFill>
                  <a:schemeClr val="accent1"/>
                </a:solidFill>
                <a:effectLst/>
              </a:defRPr>
            </a:lvl2pPr>
            <a:lvl3pPr>
              <a:defRPr lang="en-US" sz="2448" b="0" cap="none" spc="0" dirty="0" smtClean="0">
                <a:ln>
                  <a:noFill/>
                </a:ln>
                <a:solidFill>
                  <a:schemeClr val="accent3"/>
                </a:solidFill>
                <a:effectLst/>
              </a:defRPr>
            </a:lvl3pPr>
            <a:lvl4pPr>
              <a:defRPr lang="en-US" sz="2448" b="0" cap="none" spc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 lang="en-US" sz="2448" b="0" cap="none" spc="0" dirty="0">
                <a:ln>
                  <a:noFill/>
                </a:ln>
                <a:effectLst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marL="466298" lvl="1" indent="-226673">
              <a:buFont typeface="+mj-lt"/>
              <a:buAutoNum type="arabicPeriod"/>
            </a:pPr>
            <a:r>
              <a:rPr lang="en-US" dirty="0" smtClean="0"/>
              <a:t>Second level</a:t>
            </a:r>
          </a:p>
          <a:p>
            <a:pPr marL="705924" lvl="2" indent="-231531"/>
            <a:r>
              <a:rPr lang="en-US" dirty="0" smtClean="0"/>
              <a:t>Third level</a:t>
            </a:r>
          </a:p>
          <a:p>
            <a:pPr marL="1172222" lvl="3" indent="-231531"/>
            <a:r>
              <a:rPr lang="en-US" dirty="0" smtClean="0"/>
              <a:t>Fourth level</a:t>
            </a:r>
          </a:p>
          <a:p>
            <a:pPr marL="1638520" lvl="4" indent="-231531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 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3028257"/>
            <a:ext cx="11870358" cy="938014"/>
          </a:xfrm>
        </p:spPr>
        <p:txBody>
          <a:bodyPr anchor="ctr" anchorCtr="0">
            <a:spAutoFit/>
          </a:bodyPr>
          <a:lstStyle>
            <a:lvl1pPr algn="l">
              <a:defRPr sz="5439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0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E0AEB457-B305-4ACB-B5CA-3554A5B13F18}" type="datetimeFigureOut">
              <a:rPr lang="es-ES" smtClean="0"/>
              <a:t>21/10/2015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1265346-9C7C-4529-8CC0-50804EE6A4E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1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34787" y="751179"/>
            <a:ext cx="10966899" cy="2748968"/>
          </a:xfrm>
        </p:spPr>
        <p:txBody>
          <a:bodyPr anchor="b" anchorCtr="0">
            <a:noAutofit/>
          </a:bodyPr>
          <a:lstStyle>
            <a:lvl1pPr algn="l">
              <a:defRPr sz="734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03375" y="3638683"/>
            <a:ext cx="3027964" cy="1263266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7343" dirty="0" smtClean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53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118852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1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341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75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04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88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600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0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91416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16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57082" lvl="2" indent="-228541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1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6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79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4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A79D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rgbClr val="0A79D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970624" y="6157051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#helloWindows10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0A7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0A79D2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  <p:sldLayoutId id="2147484334" r:id="rId28"/>
    <p:sldLayoutId id="2147484335" r:id="rId29"/>
    <p:sldLayoutId id="2147484336" r:id="rId30"/>
    <p:sldLayoutId id="2147484337" r:id="rId31"/>
    <p:sldLayoutId id="2147484338" r:id="rId32"/>
    <p:sldLayoutId id="2147484339" r:id="rId33"/>
    <p:sldLayoutId id="2147484340" r:id="rId34"/>
    <p:sldLayoutId id="2147484341" r:id="rId35"/>
    <p:sldLayoutId id="2147484342" r:id="rId36"/>
    <p:sldLayoutId id="2147484343" r:id="rId37"/>
    <p:sldLayoutId id="2147484344" r:id="rId3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4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6" r:id="rId11"/>
    <p:sldLayoutId id="2147484304" r:id="rId12"/>
    <p:sldLayoutId id="2147484305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33.jpg"/><Relationship Id="rId7" Type="http://schemas.microsoft.com/office/2007/relationships/hdphoto" Target="../media/hdphoto2.wdp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40.jpe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blogs.msdn.com/b/vancem/archive/2012/07/09/logging-your-own-etw-events-in-c-system-diagnostics-tracing-eventsource.aspx" TargetMode="External"/><Relationship Id="rId4" Type="http://schemas.openxmlformats.org/officeDocument/2006/relationships/hyperlink" Target="https://msdn.microsoft.com/en-us/library/windows/hardware/hh162945.aspx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3/3-15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mailto:javiersuarezruiz@Hotmail.co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8396" y="1491551"/>
            <a:ext cx="9328117" cy="351572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</a:rPr>
              <a:t>DisplayMode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</a:rPr>
              <a:t>Inline|Overlay|CompactInline|CompactOverlay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"&gt;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SplitView.Pane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	&lt;!-- Navigation Content Here --&gt;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SplitView.Pane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	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</a:rPr>
              <a:t>&lt;!-- Main Content Here --&gt;</a:t>
            </a:r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</a:rPr>
              <a:t>SplitView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SplitView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/>
              <a:t>Panel de </a:t>
            </a:r>
            <a:r>
              <a:rPr lang="en-US" sz="3599" dirty="0" err="1"/>
              <a:t>navegación</a:t>
            </a:r>
            <a:r>
              <a:rPr lang="en-US" sz="3599" dirty="0"/>
              <a:t> </a:t>
            </a:r>
            <a:r>
              <a:rPr lang="en-US" sz="3599" dirty="0" err="1"/>
              <a:t>adaptativo</a:t>
            </a:r>
            <a:endParaRPr lang="en-US" sz="35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07" y="2812434"/>
            <a:ext cx="5423719" cy="3913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508708" y="3296123"/>
            <a:ext cx="2133297" cy="3430131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718194" y="3016794"/>
            <a:ext cx="3214232" cy="3709459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883713" y="3538945"/>
            <a:ext cx="624995" cy="32411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51588" y="4338575"/>
            <a:ext cx="3566606" cy="225336"/>
          </a:xfrm>
          <a:prstGeom prst="line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03" y="1938066"/>
            <a:ext cx="4080140" cy="3118392"/>
          </a:xfrm>
          <a:prstGeom prst="rect">
            <a:avLst/>
          </a:prstGeom>
        </p:spPr>
      </p:pic>
      <p:pic>
        <p:nvPicPr>
          <p:cNvPr id="6" name="Picture 1" descr="image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7387" y="1986640"/>
            <a:ext cx="4682446" cy="296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Comportamiento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73973" y="2294268"/>
            <a:ext cx="4225859" cy="266342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Rectangle 9"/>
          <p:cNvSpPr/>
          <p:nvPr/>
        </p:nvSpPr>
        <p:spPr>
          <a:xfrm>
            <a:off x="9540636" y="2294269"/>
            <a:ext cx="1560816" cy="266342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pic>
        <p:nvPicPr>
          <p:cNvPr id="8" name="Picture 3" descr="\\windesign\Shared\zachshal\Assets\Hands\Ha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71" y="2421310"/>
            <a:ext cx="2169004" cy="49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417386" y="1986640"/>
            <a:ext cx="4673703" cy="313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1428" dirty="0">
                <a:solidFill>
                  <a:schemeClr val="bg1"/>
                </a:solidFill>
              </a:rPr>
              <a:t>Your Windows App</a:t>
            </a:r>
          </a:p>
        </p:txBody>
      </p:sp>
    </p:spTree>
    <p:extLst>
      <p:ext uri="{BB962C8B-B14F-4D97-AF65-F5344CB8AC3E}">
        <p14:creationId xmlns:p14="http://schemas.microsoft.com/office/powerpoint/2010/main" val="4234597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SplitView.PaneDisplayMode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681064"/>
              </p:ext>
            </p:extLst>
          </p:nvPr>
        </p:nvGraphicFramePr>
        <p:xfrm>
          <a:off x="1199943" y="1211088"/>
          <a:ext cx="9252018" cy="53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1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42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66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0430">
                <a:tc>
                  <a:txBody>
                    <a:bodyPr/>
                    <a:lstStyle/>
                    <a:p>
                      <a:pPr algn="l" fontAlgn="base"/>
                      <a:endParaRPr lang="en-US" sz="2400" b="0" i="0" u="sng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3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"True"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kern="120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SplitView.IsPaneOpen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/>
                      </a:r>
                      <a:b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</a:br>
                      <a:r>
                        <a:rPr lang="en-US" sz="33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"False"</a:t>
                      </a:r>
                      <a:r>
                        <a:rPr lang="en-US" sz="18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endParaRPr lang="en-US" sz="18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Inline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rtl="0"/>
                      <a:endParaRPr lang="en-US" sz="1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>
                          <a:tab pos="5037138" algn="r"/>
                        </a:tabLst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Overlay</a:t>
                      </a:r>
                      <a:endParaRPr lang="en-US" sz="2400" b="0" kern="120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algn="r" fontAlgn="base">
                        <a:tabLst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Inline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7655">
                <a:tc>
                  <a:txBody>
                    <a:bodyPr/>
                    <a:lstStyle/>
                    <a:p>
                      <a:pPr marL="0" marR="0" lvl="0" indent="0" algn="r" defTabSz="91437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37138" algn="r"/>
                        </a:tabLst>
                        <a:defRPr/>
                      </a:pPr>
                      <a:r>
                        <a:rPr lang="en-US" sz="2400" b="0" kern="120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Compact Overlay</a:t>
                      </a:r>
                      <a:endParaRPr lang="en-US" sz="2400" b="0" kern="1200" cap="none" spc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endParaRPr 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4856956" y="2294500"/>
            <a:ext cx="2365387" cy="913184"/>
            <a:chOff x="4894935" y="2249714"/>
            <a:chExt cx="2319217" cy="895360"/>
          </a:xfrm>
        </p:grpSpPr>
        <p:sp>
          <p:nvSpPr>
            <p:cNvPr id="7" name="Rectangle 6"/>
            <p:cNvSpPr/>
            <p:nvPr/>
          </p:nvSpPr>
          <p:spPr>
            <a:xfrm>
              <a:off x="4894935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5710819" y="2478811"/>
              <a:ext cx="149311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>
                <a:solidFill>
                  <a:srgbClr val="73737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4935" y="2249715"/>
              <a:ext cx="832192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56956" y="3353377"/>
            <a:ext cx="2365387" cy="913183"/>
            <a:chOff x="4894935" y="3287923"/>
            <a:chExt cx="2319217" cy="895359"/>
          </a:xfrm>
        </p:grpSpPr>
        <p:sp>
          <p:nvSpPr>
            <p:cNvPr id="10" name="Rectangle 9"/>
            <p:cNvSpPr/>
            <p:nvPr/>
          </p:nvSpPr>
          <p:spPr>
            <a:xfrm>
              <a:off x="4894935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915367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94935" y="3287923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20115" y="2294500"/>
            <a:ext cx="2365387" cy="913183"/>
            <a:chOff x="7666612" y="2249714"/>
            <a:chExt cx="2319217" cy="895359"/>
          </a:xfrm>
        </p:grpSpPr>
        <p:sp>
          <p:nvSpPr>
            <p:cNvPr id="13" name="Rectangle 12"/>
            <p:cNvSpPr/>
            <p:nvPr/>
          </p:nvSpPr>
          <p:spPr>
            <a:xfrm>
              <a:off x="7666612" y="2249714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7687045" y="247881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20115" y="3353377"/>
            <a:ext cx="2365387" cy="913183"/>
            <a:chOff x="7666612" y="3287923"/>
            <a:chExt cx="2319217" cy="895359"/>
          </a:xfrm>
        </p:grpSpPr>
        <p:sp>
          <p:nvSpPr>
            <p:cNvPr id="15" name="Rectangle 14"/>
            <p:cNvSpPr/>
            <p:nvPr/>
          </p:nvSpPr>
          <p:spPr>
            <a:xfrm>
              <a:off x="7666612" y="3287923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>
              <a:off x="7687045" y="3517021"/>
              <a:ext cx="2288568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56956" y="5459605"/>
            <a:ext cx="2365387" cy="913184"/>
            <a:chOff x="4894935" y="5353040"/>
            <a:chExt cx="2319217" cy="895360"/>
          </a:xfrm>
        </p:grpSpPr>
        <p:sp>
          <p:nvSpPr>
            <p:cNvPr id="18" name="Rectangle 17"/>
            <p:cNvSpPr/>
            <p:nvPr/>
          </p:nvSpPr>
          <p:spPr>
            <a:xfrm>
              <a:off x="4894935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19" name="Left-Right Arrow 18"/>
            <p:cNvSpPr/>
            <p:nvPr/>
          </p:nvSpPr>
          <p:spPr>
            <a:xfrm>
              <a:off x="5068620" y="5582137"/>
              <a:ext cx="2135314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94935" y="5353041"/>
              <a:ext cx="832192" cy="895359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820115" y="5459605"/>
            <a:ext cx="2365387" cy="913184"/>
            <a:chOff x="7666612" y="5353040"/>
            <a:chExt cx="2319217" cy="895360"/>
          </a:xfrm>
        </p:grpSpPr>
        <p:sp>
          <p:nvSpPr>
            <p:cNvPr id="22" name="Rectangle 21"/>
            <p:cNvSpPr/>
            <p:nvPr/>
          </p:nvSpPr>
          <p:spPr>
            <a:xfrm>
              <a:off x="7666612" y="5353040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830079" y="5582137"/>
              <a:ext cx="2145533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613" y="5353041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46534" y="4392349"/>
            <a:ext cx="2365387" cy="913184"/>
            <a:chOff x="4884717" y="4306616"/>
            <a:chExt cx="2319217" cy="895360"/>
          </a:xfrm>
        </p:grpSpPr>
        <p:sp>
          <p:nvSpPr>
            <p:cNvPr id="26" name="Rectangle 25"/>
            <p:cNvSpPr/>
            <p:nvPr/>
          </p:nvSpPr>
          <p:spPr>
            <a:xfrm>
              <a:off x="4884717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5724684" y="4535713"/>
              <a:ext cx="1469032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84717" y="4306617"/>
              <a:ext cx="832192" cy="8953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09694" y="4392349"/>
            <a:ext cx="2365387" cy="913184"/>
            <a:chOff x="7656394" y="4306616"/>
            <a:chExt cx="2319217" cy="895360"/>
          </a:xfrm>
        </p:grpSpPr>
        <p:sp>
          <p:nvSpPr>
            <p:cNvPr id="29" name="Rectangle 28"/>
            <p:cNvSpPr/>
            <p:nvPr/>
          </p:nvSpPr>
          <p:spPr>
            <a:xfrm>
              <a:off x="7656394" y="4306616"/>
              <a:ext cx="2319217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7827890" y="4535713"/>
              <a:ext cx="2137505" cy="446967"/>
            </a:xfrm>
            <a:prstGeom prst="leftRightArrow">
              <a:avLst>
                <a:gd name="adj1" fmla="val 52375"/>
                <a:gd name="adj2" fmla="val 5000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srgbClr val="737373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56395" y="4306617"/>
              <a:ext cx="182115" cy="8953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99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55" y="233615"/>
            <a:ext cx="11369348" cy="762678"/>
          </a:xfrm>
        </p:spPr>
        <p:txBody>
          <a:bodyPr/>
          <a:lstStyle/>
          <a:p>
            <a:r>
              <a:rPr lang="en-US" dirty="0" err="1" smtClean="0"/>
              <a:t>Escribir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humano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2754" y="1560590"/>
            <a:ext cx="7205356" cy="2092584"/>
          </a:xfrm>
        </p:spPr>
        <p:txBody>
          <a:bodyPr/>
          <a:lstStyle/>
          <a:p>
            <a:r>
              <a:rPr lang="en-US" dirty="0" err="1" smtClean="0"/>
              <a:t>Immediato</a:t>
            </a:r>
            <a:endParaRPr lang="en-US" dirty="0"/>
          </a:p>
          <a:p>
            <a:r>
              <a:rPr lang="en-US" dirty="0" err="1" smtClean="0"/>
              <a:t>Expresivo</a:t>
            </a:r>
            <a:endParaRPr lang="en-US" dirty="0"/>
          </a:p>
          <a:p>
            <a:r>
              <a:rPr lang="en-US" dirty="0" smtClean="0"/>
              <a:t>Personal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4640923"/>
            <a:ext cx="1743720" cy="2362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65" y="4640923"/>
            <a:ext cx="1743720" cy="2362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2321248"/>
            <a:ext cx="1743720" cy="2335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0679" y="-16879"/>
            <a:ext cx="1743720" cy="2334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65" y="2314466"/>
            <a:ext cx="1743720" cy="2335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22" y="-20874"/>
            <a:ext cx="1743720" cy="233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2" b="-62"/>
          <a:stretch/>
        </p:blipFill>
        <p:spPr>
          <a:xfrm>
            <a:off x="7372765" y="652"/>
            <a:ext cx="1743720" cy="2320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8603" r="3326" b="4245"/>
          <a:stretch/>
        </p:blipFill>
        <p:spPr>
          <a:xfrm>
            <a:off x="9111722" y="2314466"/>
            <a:ext cx="1768753" cy="231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4971" y="4930892"/>
            <a:ext cx="2374003" cy="17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InkCanvas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75481" y="1211587"/>
            <a:ext cx="5405602" cy="4862870"/>
          </a:xfrm>
        </p:spPr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configurar</a:t>
            </a:r>
            <a:r>
              <a:rPr lang="en-US" dirty="0" smtClean="0"/>
              <a:t> para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Inputs (Pen</a:t>
            </a:r>
            <a:r>
              <a:rPr lang="en-US" dirty="0"/>
              <a:t>, Touch, Mouse, etc.)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 de </a:t>
            </a:r>
            <a:r>
              <a:rPr lang="en-US" dirty="0" err="1" smtClean="0"/>
              <a:t>dibujo</a:t>
            </a:r>
            <a:endParaRPr lang="en-US" dirty="0"/>
          </a:p>
          <a:p>
            <a:r>
              <a:rPr lang="en-US" dirty="0" err="1" smtClean="0"/>
              <a:t>Posibilidad</a:t>
            </a:r>
            <a:r>
              <a:rPr lang="en-US" dirty="0" smtClean="0"/>
              <a:t> de </a:t>
            </a:r>
            <a:r>
              <a:rPr lang="en-US" dirty="0" err="1" smtClean="0"/>
              <a:t>sintetizar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endParaRPr lang="en-US" dirty="0"/>
          </a:p>
        </p:txBody>
      </p:sp>
      <p:sp>
        <p:nvSpPr>
          <p:cNvPr id="9" name="Rectangle 4"/>
          <p:cNvSpPr/>
          <p:nvPr/>
        </p:nvSpPr>
        <p:spPr bwMode="auto">
          <a:xfrm>
            <a:off x="6560748" y="3952539"/>
            <a:ext cx="5596792" cy="636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Procesado</a:t>
            </a:r>
            <a:r>
              <a:rPr lang="en-US" sz="3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 del </a:t>
            </a:r>
            <a:r>
              <a:rPr lang="en-US" sz="3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 </a:t>
            </a:r>
            <a:endParaRPr lang="en-US" sz="3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2"/>
          <p:cNvSpPr/>
          <p:nvPr/>
        </p:nvSpPr>
        <p:spPr bwMode="auto">
          <a:xfrm>
            <a:off x="6560748" y="2357327"/>
            <a:ext cx="5596792" cy="606339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solidFill>
                  <a:srgbClr val="404040"/>
                </a:solidFill>
                <a:latin typeface="Segoe UI Light"/>
                <a:ea typeface="Segoe UI" pitchFamily="34" charset="0"/>
                <a:cs typeface="Segoe UI" pitchFamily="34" charset="0"/>
              </a:rPr>
              <a:t>InkCanvas</a:t>
            </a:r>
            <a:endParaRPr lang="en-US" sz="3599" dirty="0">
              <a:solidFill>
                <a:srgbClr val="40404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4"/>
          <p:cNvSpPr/>
          <p:nvPr/>
        </p:nvSpPr>
        <p:spPr bwMode="auto">
          <a:xfrm>
            <a:off x="6560748" y="3135946"/>
            <a:ext cx="5596792" cy="63349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ctr" anchorCtr="0"/>
          <a:lstStyle/>
          <a:p>
            <a:pPr algn="ctr" defTabSz="932227"/>
            <a:r>
              <a:rPr lang="en-US" sz="3599" dirty="0" err="1">
                <a:solidFill>
                  <a:srgbClr val="404040"/>
                </a:solidFill>
                <a:latin typeface="Segoe UI Light"/>
                <a:ea typeface="Segoe UI" pitchFamily="34" charset="0"/>
                <a:cs typeface="Segoe UI" pitchFamily="34" charset="0"/>
              </a:rPr>
              <a:t>InkPresenter</a:t>
            </a:r>
            <a:endParaRPr lang="en-US" sz="3599" dirty="0">
              <a:solidFill>
                <a:srgbClr val="40404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24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Ink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751" y="3362626"/>
            <a:ext cx="11412967" cy="2267113"/>
            <a:chOff x="463639" y="3296992"/>
            <a:chExt cx="11190199" cy="2222862"/>
          </a:xfrm>
        </p:grpSpPr>
        <p:sp>
          <p:nvSpPr>
            <p:cNvPr id="8" name="Rectangle 7"/>
            <p:cNvSpPr/>
            <p:nvPr/>
          </p:nvSpPr>
          <p:spPr>
            <a:xfrm>
              <a:off x="10348913" y="3296992"/>
              <a:ext cx="1304925" cy="51672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12"/>
                </a:spcBef>
              </a:pPr>
              <a:endParaRPr lang="en-US" sz="2040" dirty="0" err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639" y="3746500"/>
              <a:ext cx="11190199" cy="1773354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2" rIns="139891" bIns="1119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64" b="1" dirty="0">
                  <a:latin typeface="+mj-lt"/>
                </a:rPr>
                <a:t>Relative Panel </a:t>
              </a:r>
              <a:r>
                <a:rPr lang="en-GB" sz="3264" b="1" dirty="0" err="1">
                  <a:latin typeface="+mj-lt"/>
                </a:rPr>
                <a:t>es</a:t>
              </a:r>
              <a:r>
                <a:rPr lang="en-GB" sz="3264" b="1" dirty="0">
                  <a:latin typeface="+mj-lt"/>
                </a:rPr>
                <a:t> un control de Layout XAML. </a:t>
              </a:r>
              <a:r>
                <a:rPr lang="en-GB" sz="3264" b="1" dirty="0" err="1">
                  <a:latin typeface="+mj-lt"/>
                </a:rPr>
                <a:t>Posiciona</a:t>
              </a:r>
              <a:r>
                <a:rPr lang="en-GB" sz="3264" b="1" dirty="0">
                  <a:latin typeface="+mj-lt"/>
                </a:rPr>
                <a:t> los </a:t>
              </a:r>
              <a:r>
                <a:rPr lang="en-GB" sz="3264" b="1" dirty="0" err="1">
                  <a:latin typeface="+mj-lt"/>
                </a:rPr>
                <a:t>elementos</a:t>
              </a:r>
              <a:r>
                <a:rPr lang="en-GB" sz="3264" b="1" dirty="0">
                  <a:latin typeface="+mj-lt"/>
                </a:rPr>
                <a:t> </a:t>
              </a:r>
              <a:r>
                <a:rPr lang="en-GB" sz="3264" b="1" dirty="0" err="1">
                  <a:latin typeface="+mj-lt"/>
                </a:rPr>
                <a:t>estableciendo</a:t>
              </a:r>
              <a:r>
                <a:rPr lang="en-GB" sz="3264" b="1" dirty="0">
                  <a:latin typeface="+mj-lt"/>
                </a:rPr>
                <a:t> </a:t>
              </a:r>
              <a:r>
                <a:rPr lang="en-GB" sz="3264" b="1" dirty="0" err="1">
                  <a:latin typeface="+mj-lt"/>
                </a:rPr>
                <a:t>relaciones</a:t>
              </a:r>
              <a:r>
                <a:rPr lang="en-GB" sz="3264" b="1" dirty="0">
                  <a:latin typeface="+mj-lt"/>
                </a:rPr>
                <a:t> entre </a:t>
              </a:r>
              <a:r>
                <a:rPr lang="en-GB" sz="3264" b="1" dirty="0" err="1">
                  <a:latin typeface="+mj-lt"/>
                </a:rPr>
                <a:t>ellos</a:t>
              </a:r>
              <a:r>
                <a:rPr lang="en-GB" sz="3264" b="1" dirty="0">
                  <a:latin typeface="+mj-lt"/>
                </a:rPr>
                <a:t>.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al panel Relative Panel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95645" y="1471150"/>
          <a:ext cx="11392645" cy="211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2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99135" y="1099620"/>
            <a:ext cx="5443847" cy="4935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Panel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dirty="0" err="1" smtClean="0">
                <a:latin typeface="Segoe UI (Body)"/>
              </a:rPr>
              <a:t>Adaptativo</a:t>
            </a:r>
            <a:endParaRPr lang="en-US" sz="2800" b="0" dirty="0" smtClean="0">
              <a:latin typeface="Segoe UI (Body)"/>
            </a:endParaRP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Relativo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al Panel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Relativo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a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controles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“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hermanos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”</a:t>
            </a:r>
          </a:p>
          <a:p>
            <a:pPr marL="0" indent="0">
              <a:buNone/>
            </a:pPr>
            <a:endParaRPr lang="en-US" sz="2800" b="0" dirty="0" smtClean="0">
              <a:latin typeface="Segoe UI (Body)"/>
            </a:endParaRPr>
          </a:p>
          <a:p>
            <a:pPr marL="0" indent="0">
              <a:buNone/>
            </a:pPr>
            <a:r>
              <a:rPr lang="en-US" sz="2800" b="0" dirty="0" err="1" smtClean="0">
                <a:latin typeface="Segoe UI (Body)"/>
              </a:rPr>
              <a:t>Simplifica</a:t>
            </a:r>
            <a:r>
              <a:rPr lang="en-US" sz="2800" b="0" dirty="0" smtClean="0">
                <a:latin typeface="Segoe UI (Body)"/>
              </a:rPr>
              <a:t> </a:t>
            </a:r>
            <a:r>
              <a:rPr lang="en-US" sz="2800" b="0" dirty="0" err="1" smtClean="0">
                <a:latin typeface="Segoe UI (Body)"/>
              </a:rPr>
              <a:t>nuestro</a:t>
            </a:r>
            <a:r>
              <a:rPr lang="en-US" sz="2800" b="0" dirty="0" smtClean="0">
                <a:latin typeface="Segoe UI (Body)"/>
              </a:rPr>
              <a:t> XAML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Simplifica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el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árbol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visual</a:t>
            </a:r>
          </a:p>
          <a:p>
            <a:pPr lvl="1"/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Simplifica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los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estados</a:t>
            </a: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 </a:t>
            </a:r>
            <a:r>
              <a:rPr lang="en-US" sz="2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(Body)"/>
              </a:rPr>
              <a:t>visuales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  <a:latin typeface="Segoe UI (Body)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82" y="1228899"/>
            <a:ext cx="5449901" cy="456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3102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Alineación</a:t>
            </a:r>
            <a:r>
              <a:rPr lang="en-US" dirty="0" smtClean="0"/>
              <a:t> con el Panel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 anchor="ctr" anchorCtr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</a:t>
            </a:r>
            <a:r>
              <a:rPr lang="en-US" sz="1836" b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RelativePanel.AlignHorizontalCenterWithPanel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RelativePanel.AlignVerticalCenterWithPanel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="200"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54" y="2581719"/>
            <a:ext cx="3821398" cy="2979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Rectangle 9"/>
          <p:cNvSpPr/>
          <p:nvPr/>
        </p:nvSpPr>
        <p:spPr>
          <a:xfrm>
            <a:off x="228345" y="2615839"/>
            <a:ext cx="2070379" cy="10349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8625" y="3593935"/>
            <a:ext cx="1034962" cy="103496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Rectangle 6"/>
          <p:cNvSpPr/>
          <p:nvPr/>
        </p:nvSpPr>
        <p:spPr>
          <a:xfrm>
            <a:off x="4903556" y="3712110"/>
            <a:ext cx="6902719" cy="81774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2983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7" r="24997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17164"/>
            <a:ext cx="5714935" cy="2446897"/>
          </a:xfrm>
        </p:spPr>
        <p:txBody>
          <a:bodyPr/>
          <a:lstStyle/>
          <a:p>
            <a:r>
              <a:rPr lang="es-ES" dirty="0" smtClean="0"/>
              <a:t>Hola a todos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Hola futuro!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472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80" dirty="0" err="1"/>
              <a:t>Alinearse</a:t>
            </a:r>
            <a:r>
              <a:rPr lang="en-US" sz="4080" dirty="0"/>
              <a:t> con “</a:t>
            </a:r>
            <a:r>
              <a:rPr lang="en-US" sz="4080" dirty="0" err="1"/>
              <a:t>hermanos</a:t>
            </a:r>
            <a:r>
              <a:rPr lang="en-US" sz="4080" dirty="0"/>
              <a:t>”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3932560" y="1211262"/>
            <a:ext cx="7536640" cy="5783263"/>
          </a:xfrm>
        </p:spPr>
        <p:txBody>
          <a:bodyPr anchor="ctr" anchorCtr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="Blue"</a:t>
            </a: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36" b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="RedRect" 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="100" </a:t>
            </a: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="Red"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36" b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RelativePanel.Below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36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b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36" b="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RelativePanel.AlignLeftWith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36" b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BlueRect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/&gt;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36" b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RelativePanel</a:t>
            </a:r>
            <a:r>
              <a:rPr lang="en-US" sz="1836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36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54" y="2581719"/>
            <a:ext cx="3821398" cy="2979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4" name="Rectangle 13"/>
          <p:cNvSpPr/>
          <p:nvPr/>
        </p:nvSpPr>
        <p:spPr>
          <a:xfrm>
            <a:off x="383779" y="2771273"/>
            <a:ext cx="2070379" cy="103496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5" name="Rectangle 14"/>
          <p:cNvSpPr/>
          <p:nvPr/>
        </p:nvSpPr>
        <p:spPr>
          <a:xfrm>
            <a:off x="385439" y="3817371"/>
            <a:ext cx="1034962" cy="103496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>
              <a:solidFill>
                <a:srgbClr val="FF0000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5400000">
            <a:off x="467183" y="3594408"/>
            <a:ext cx="862952" cy="427443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0" name="Left Arrow 9"/>
          <p:cNvSpPr/>
          <p:nvPr/>
        </p:nvSpPr>
        <p:spPr>
          <a:xfrm>
            <a:off x="496327" y="4118998"/>
            <a:ext cx="503510" cy="427443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Rectangle 6"/>
          <p:cNvSpPr/>
          <p:nvPr/>
        </p:nvSpPr>
        <p:spPr>
          <a:xfrm>
            <a:off x="4903556" y="4563206"/>
            <a:ext cx="6902719" cy="81774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7722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Relative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5480" y="2254304"/>
            <a:ext cx="11868675" cy="2485921"/>
          </a:xfrm>
        </p:spPr>
        <p:txBody>
          <a:bodyPr/>
          <a:lstStyle/>
          <a:p>
            <a:pPr algn="ctr"/>
            <a:r>
              <a:rPr lang="en-US" dirty="0" smtClean="0"/>
              <a:t>El control Relative Panel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claves para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estrategias</a:t>
            </a:r>
            <a:r>
              <a:rPr lang="en-US" dirty="0" smtClean="0"/>
              <a:t> a la hora de </a:t>
            </a:r>
            <a:r>
              <a:rPr lang="en-US" dirty="0" err="1" smtClean="0"/>
              <a:t>adaptar</a:t>
            </a:r>
            <a:r>
              <a:rPr lang="en-US" dirty="0" smtClean="0"/>
              <a:t> la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Convergencia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controles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2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</a:t>
            </a:r>
            <a:br>
              <a:rPr lang="en-US" dirty="0" smtClean="0"/>
            </a:br>
            <a:r>
              <a:rPr lang="en-US" sz="3599" dirty="0"/>
              <a:t>Mismo </a:t>
            </a:r>
            <a:r>
              <a:rPr lang="en-US" sz="3599" dirty="0" err="1"/>
              <a:t>comportamiento</a:t>
            </a:r>
            <a:r>
              <a:rPr lang="en-US" sz="3599" dirty="0"/>
              <a:t> </a:t>
            </a:r>
            <a:r>
              <a:rPr lang="en-US" sz="3599" dirty="0" err="1"/>
              <a:t>en</a:t>
            </a:r>
            <a:r>
              <a:rPr lang="en-US" sz="3599" dirty="0"/>
              <a:t> </a:t>
            </a:r>
            <a:r>
              <a:rPr lang="en-US" sz="3599" dirty="0" err="1"/>
              <a:t>teléfono</a:t>
            </a:r>
            <a:r>
              <a:rPr lang="en-US" sz="3599" dirty="0"/>
              <a:t>, Tabs </a:t>
            </a:r>
            <a:r>
              <a:rPr lang="en-US" sz="3599" dirty="0" err="1"/>
              <a:t>en</a:t>
            </a:r>
            <a:r>
              <a:rPr lang="en-US" sz="3599" dirty="0"/>
              <a:t> desktop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4" y="1913184"/>
            <a:ext cx="5206871" cy="38999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24" y="1821100"/>
            <a:ext cx="2895190" cy="4588601"/>
          </a:xfrm>
          <a:prstGeom prst="rect">
            <a:avLst/>
          </a:prstGeom>
          <a:effectLst>
            <a:glow rad="228600">
              <a:schemeClr val="bg2"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670" y="5190904"/>
            <a:ext cx="4733254" cy="13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Pivot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XAML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2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5480" y="3028256"/>
            <a:ext cx="11868675" cy="938014"/>
          </a:xfrm>
        </p:spPr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Visual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0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 State setters &amp; triggers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Setters </a:t>
            </a:r>
            <a:r>
              <a:rPr lang="en-GB" dirty="0" err="1" smtClean="0"/>
              <a:t>permite</a:t>
            </a:r>
            <a:r>
              <a:rPr lang="en-GB" dirty="0" smtClean="0"/>
              <a:t> </a:t>
            </a:r>
            <a:r>
              <a:rPr lang="en-GB" dirty="0" err="1" smtClean="0"/>
              <a:t>establecer</a:t>
            </a:r>
            <a:r>
              <a:rPr lang="en-GB" dirty="0" smtClean="0"/>
              <a:t> </a:t>
            </a:r>
            <a:r>
              <a:rPr lang="en-GB" dirty="0" err="1" smtClean="0"/>
              <a:t>propiedades</a:t>
            </a:r>
            <a:r>
              <a:rPr lang="en-GB" dirty="0" smtClean="0"/>
              <a:t> simples</a:t>
            </a:r>
          </a:p>
          <a:p>
            <a:pPr lvl="1"/>
            <a:r>
              <a:rPr lang="en-GB" sz="2856" dirty="0"/>
              <a:t>La </a:t>
            </a:r>
            <a:r>
              <a:rPr lang="en-GB" sz="2856" dirty="0" err="1"/>
              <a:t>mayoría</a:t>
            </a:r>
            <a:r>
              <a:rPr lang="en-GB" sz="2856" dirty="0"/>
              <a:t> de </a:t>
            </a:r>
            <a:r>
              <a:rPr lang="en-GB" sz="2856" dirty="0" err="1"/>
              <a:t>propiedades</a:t>
            </a:r>
            <a:r>
              <a:rPr lang="en-GB" sz="2856" dirty="0"/>
              <a:t> no </a:t>
            </a:r>
            <a:r>
              <a:rPr lang="en-GB" sz="2856" dirty="0" err="1"/>
              <a:t>necesitan</a:t>
            </a:r>
            <a:r>
              <a:rPr lang="en-GB" sz="2856" dirty="0"/>
              <a:t> </a:t>
            </a:r>
            <a:r>
              <a:rPr lang="en-GB" sz="2856" dirty="0" err="1"/>
              <a:t>animación</a:t>
            </a:r>
            <a:endParaRPr lang="en-GB" sz="2856" dirty="0"/>
          </a:p>
          <a:p>
            <a:pPr marL="0" indent="0">
              <a:buNone/>
            </a:pPr>
            <a:r>
              <a:rPr lang="en-GB" dirty="0" smtClean="0"/>
              <a:t>Triggers </a:t>
            </a:r>
            <a:r>
              <a:rPr lang="en-GB" dirty="0" err="1" smtClean="0"/>
              <a:t>declarados</a:t>
            </a:r>
            <a:r>
              <a:rPr lang="en-GB" dirty="0" smtClean="0"/>
              <a:t> </a:t>
            </a:r>
            <a:r>
              <a:rPr lang="en-GB" dirty="0" err="1" smtClean="0"/>
              <a:t>cuando</a:t>
            </a:r>
            <a:r>
              <a:rPr lang="en-GB" dirty="0" smtClean="0"/>
              <a:t> se </a:t>
            </a:r>
            <a:r>
              <a:rPr lang="en-GB" dirty="0" err="1" smtClean="0"/>
              <a:t>aplica</a:t>
            </a:r>
            <a:r>
              <a:rPr lang="en-GB" dirty="0" smtClean="0"/>
              <a:t> un </a:t>
            </a:r>
            <a:r>
              <a:rPr lang="en-GB" dirty="0" err="1" smtClean="0"/>
              <a:t>estado</a:t>
            </a:r>
            <a:endParaRPr lang="en-GB" dirty="0" smtClean="0"/>
          </a:p>
          <a:p>
            <a:pPr lvl="1"/>
            <a:r>
              <a:rPr lang="en-GB" sz="2856" dirty="0"/>
              <a:t>No </a:t>
            </a:r>
            <a:r>
              <a:rPr lang="en-GB" sz="2856" dirty="0" err="1"/>
              <a:t>necesitamos</a:t>
            </a:r>
            <a:r>
              <a:rPr lang="en-GB" sz="2856" dirty="0"/>
              <a:t> </a:t>
            </a:r>
            <a:r>
              <a:rPr lang="en-GB" sz="2856" dirty="0" err="1"/>
              <a:t>gestionar</a:t>
            </a:r>
            <a:r>
              <a:rPr lang="en-GB" sz="2856" dirty="0"/>
              <a:t> </a:t>
            </a:r>
            <a:r>
              <a:rPr lang="en-GB" sz="2856" dirty="0" err="1"/>
              <a:t>eventos</a:t>
            </a:r>
            <a:r>
              <a:rPr lang="en-GB" sz="2856" dirty="0"/>
              <a:t> </a:t>
            </a:r>
            <a:r>
              <a:rPr lang="en-GB" sz="2856" dirty="0" err="1"/>
              <a:t>en</a:t>
            </a:r>
            <a:r>
              <a:rPr lang="en-GB" sz="2856" dirty="0"/>
              <a:t> el code-behind</a:t>
            </a:r>
          </a:p>
          <a:p>
            <a:pPr lvl="1"/>
            <a:endParaRPr lang="en-GB" sz="2856" dirty="0"/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4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4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="wideState"&gt;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       &lt;</a:t>
            </a:r>
            <a:r>
              <a:rPr lang="en-US" sz="204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Setter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4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4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myPanel.Orientation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204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="Horizontal"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   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       &lt;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AdaptiveTrigger</a:t>
            </a:r>
            <a:r>
              <a:rPr lang="en-US" sz="204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4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MinWindowWidth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="600"/&gt;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  &lt;/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VisualState.StateTriggers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04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n-US" sz="204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64003" y="4532435"/>
            <a:ext cx="8483090" cy="493260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5" name="Rectangle 4"/>
          <p:cNvSpPr/>
          <p:nvPr/>
        </p:nvSpPr>
        <p:spPr>
          <a:xfrm>
            <a:off x="2164003" y="5411910"/>
            <a:ext cx="5815818" cy="442765"/>
          </a:xfrm>
          <a:prstGeom prst="rect">
            <a:avLst/>
          </a:prstGeom>
          <a:solidFill>
            <a:srgbClr val="FFF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7" name="Oval 6"/>
          <p:cNvSpPr/>
          <p:nvPr/>
        </p:nvSpPr>
        <p:spPr>
          <a:xfrm>
            <a:off x="2164003" y="5163669"/>
            <a:ext cx="2126785" cy="699397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2243757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Tipos</a:t>
            </a:r>
            <a:r>
              <a:rPr lang="en-GB" dirty="0" smtClean="0"/>
              <a:t> de trigger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56" dirty="0" err="1"/>
              <a:t>MinWindowWidth</a:t>
            </a:r>
            <a:endParaRPr lang="en-GB" sz="2856" dirty="0"/>
          </a:p>
          <a:p>
            <a:r>
              <a:rPr lang="en-GB" sz="2856" dirty="0" err="1"/>
              <a:t>MinWindowHeight</a:t>
            </a:r>
            <a:endParaRPr lang="en-GB" sz="2856" dirty="0"/>
          </a:p>
          <a:p>
            <a:pPr lvl="1"/>
            <a:r>
              <a:rPr lang="en-GB" dirty="0"/>
              <a:t>“</a:t>
            </a:r>
            <a:r>
              <a:rPr lang="en-GB" dirty="0" err="1" smtClean="0"/>
              <a:t>Cualquier</a:t>
            </a:r>
            <a:r>
              <a:rPr lang="en-GB" dirty="0" smtClean="0"/>
              <a:t> </a:t>
            </a:r>
            <a:r>
              <a:rPr lang="en-GB" dirty="0" err="1" smtClean="0"/>
              <a:t>cosa</a:t>
            </a:r>
            <a:r>
              <a:rPr lang="en-GB" dirty="0" smtClean="0"/>
              <a:t>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encima</a:t>
            </a:r>
            <a:r>
              <a:rPr lang="en-GB" dirty="0" smtClean="0"/>
              <a:t> de </a:t>
            </a:r>
            <a:r>
              <a:rPr lang="en-GB" dirty="0" err="1" smtClean="0"/>
              <a:t>este</a:t>
            </a:r>
            <a:r>
              <a:rPr lang="en-GB" dirty="0" smtClean="0"/>
              <a:t> </a:t>
            </a:r>
            <a:r>
              <a:rPr lang="en-GB" dirty="0" err="1" smtClean="0"/>
              <a:t>valor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Los </a:t>
            </a:r>
            <a:r>
              <a:rPr lang="en-GB" dirty="0" err="1"/>
              <a:t>valores</a:t>
            </a:r>
            <a:r>
              <a:rPr lang="en-GB" dirty="0"/>
              <a:t> se </a:t>
            </a:r>
            <a:r>
              <a:rPr lang="en-GB" dirty="0" err="1"/>
              <a:t>especifican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píxeles</a:t>
            </a:r>
            <a:endParaRPr lang="en-GB" i="1" dirty="0"/>
          </a:p>
          <a:p>
            <a:pPr marL="582873" lvl="1" indent="-582873">
              <a:spcBef>
                <a:spcPts val="2448"/>
              </a:spcBef>
            </a:pPr>
            <a:endParaRPr lang="en-GB" sz="2856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262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2975"/>
            <a:ext cx="12434711" cy="69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Visual State Triggers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77760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412420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cuando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algo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ViewModel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cambia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cuando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cambia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algun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valor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dependiendo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del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tamaño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de la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pantalla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Bien,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entonces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¿Visual State Triggers Custom?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79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5703236"/>
          </a:xfrm>
        </p:spPr>
        <p:txBody>
          <a:bodyPr/>
          <a:lstStyle/>
          <a:p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InputTypeTrigger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: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StateTriggerBase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2B91AF"/>
                </a:solidFill>
                <a:highlight>
                  <a:srgbClr val="FFFFFF"/>
                </a:highlight>
              </a:rPr>
              <a:t>FrameworkElement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PointerDeviceType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lastPointerType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,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2B91AF"/>
                </a:solidFill>
                <a:highlight>
                  <a:srgbClr val="FFFFFF"/>
                </a:highlight>
              </a:rPr>
              <a:t>FrameworkElement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get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{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set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value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targetElement.AddHandler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FrameworkElement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.PointerPressedEvent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						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PointerEventHandler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targetElement_PointerPressed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),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PointerDeviceType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PointerType</a:t>
            </a:r>
            <a:endParaRPr lang="en-US" sz="1199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get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{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set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{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value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}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void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targetElement_PointerPressed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99" dirty="0">
                <a:solidFill>
                  <a:srgbClr val="0000FF"/>
                </a:solidFill>
                <a:highlight>
                  <a:srgbClr val="FFFFFF"/>
                </a:highlight>
              </a:rPr>
              <a:t>object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sender, </a:t>
            </a:r>
            <a:r>
              <a:rPr lang="en-US" sz="1199" dirty="0" err="1">
                <a:solidFill>
                  <a:srgbClr val="2B91AF"/>
                </a:solidFill>
                <a:highlight>
                  <a:srgbClr val="FFFFFF"/>
                </a:highlight>
              </a:rPr>
              <a:t>PointerRoutedEventArgs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e)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{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lastPointerType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e.Pointer.PointerDeviceType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SetActive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(_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triggerPointerType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== _</a:t>
            </a:r>
            <a:r>
              <a:rPr lang="en-US" sz="1199" dirty="0" err="1">
                <a:solidFill>
                  <a:srgbClr val="000000"/>
                </a:solidFill>
                <a:highlight>
                  <a:srgbClr val="FFFFFF"/>
                </a:highlight>
              </a:rPr>
              <a:t>lastPointerType</a:t>
            </a:r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        } </a:t>
            </a:r>
          </a:p>
          <a:p>
            <a:r>
              <a:rPr lang="en-US" sz="1199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1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Trigger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65940" y="6011505"/>
            <a:ext cx="4647541" cy="304756"/>
          </a:xfrm>
          <a:prstGeom prst="rect">
            <a:avLst/>
          </a:prstGeom>
          <a:solidFill>
            <a:srgbClr val="FFFF00">
              <a:alpha val="10196"/>
            </a:srgbClr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398837" y="1225462"/>
            <a:ext cx="1523783" cy="287462"/>
          </a:xfrm>
          <a:prstGeom prst="rect">
            <a:avLst/>
          </a:prstGeom>
          <a:solidFill>
            <a:srgbClr val="FFFF00">
              <a:alpha val="10196"/>
            </a:srgbClr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2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3703801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lógica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custom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Se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pueden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combiner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varios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Triggers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Se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pueden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utilizar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otras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opciones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dentro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del Trigger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como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x:Defer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(lo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veremos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pocos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minutos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!)</a:t>
            </a:r>
            <a:endParaRPr lang="en-US" sz="1600" dirty="0"/>
          </a:p>
          <a:p>
            <a:r>
              <a:rPr lang="en-US" sz="3199" dirty="0"/>
              <a:t>https://github.com/Microsoft/Windows-universal-samples/tree/master/xaml_statetriggers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Crear</a:t>
            </a:r>
            <a:r>
              <a:rPr lang="en-US" dirty="0" smtClean="0"/>
              <a:t> Custom Triggers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8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Custom Triggers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61523" y="6505555"/>
            <a:ext cx="1672533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46373" y="6514252"/>
            <a:ext cx="722306" cy="485309"/>
          </a:xfrm>
          <a:prstGeom prst="rect">
            <a:avLst/>
          </a:prstGeom>
          <a:noFill/>
        </p:spPr>
        <p:txBody>
          <a:bodyPr wrap="none" lIns="139891" tIns="111912" rIns="139891" bIns="111912" rtlCol="0">
            <a:spAutoFit/>
          </a:bodyPr>
          <a:lstStyle/>
          <a:p>
            <a:pPr>
              <a:lnSpc>
                <a:spcPct val="90000"/>
              </a:lnSpc>
              <a:spcBef>
                <a:spcPts val="612"/>
              </a:spcBef>
            </a:pPr>
            <a:r>
              <a:rPr lang="en-US" sz="1836" dirty="0">
                <a:solidFill>
                  <a:schemeClr val="bg2"/>
                </a:solidFill>
              </a:rPr>
              <a:t>3:50</a:t>
            </a:r>
          </a:p>
        </p:txBody>
      </p:sp>
    </p:spTree>
    <p:extLst>
      <p:ext uri="{BB962C8B-B14F-4D97-AF65-F5344CB8AC3E}">
        <p14:creationId xmlns:p14="http://schemas.microsoft.com/office/powerpoint/2010/main" val="1285794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Validando</a:t>
            </a:r>
            <a:r>
              <a:rPr lang="en-US" dirty="0" smtClean="0"/>
              <a:t> XAML </a:t>
            </a:r>
            <a:r>
              <a:rPr lang="en-US" i="1" dirty="0" err="1" smtClean="0"/>
              <a:t>en</a:t>
            </a:r>
            <a:r>
              <a:rPr lang="en-US" dirty="0" smtClean="0"/>
              <a:t> Windows 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30" y="1287776"/>
            <a:ext cx="7359216" cy="3513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83" y="2590945"/>
            <a:ext cx="6839513" cy="3952315"/>
          </a:xfrm>
          <a:prstGeom prst="rect">
            <a:avLst/>
          </a:prstGeom>
          <a:ln>
            <a:solidFill>
              <a:srgbClr val="00188F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78" y="830641"/>
            <a:ext cx="3304035" cy="5872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733" y="3175391"/>
            <a:ext cx="4575295" cy="38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1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427859" y="1744911"/>
            <a:ext cx="8228432" cy="39200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SymbolIcon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       &lt;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Button_ClickHandler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27859" y="1744911"/>
            <a:ext cx="8228432" cy="39200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DataType</a:t>
            </a:r>
            <a:r>
              <a:rPr lang="en-US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="local:FreeBookCategory"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SymbolIcon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Symbol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}"/&gt;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       &lt;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Button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="{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x</a:t>
            </a:r>
            <a:r>
              <a:rPr lang="en-US" sz="20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:</a:t>
            </a:r>
            <a:r>
              <a:rPr lang="en-US" sz="2000" b="1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Bind</a:t>
            </a:r>
            <a:r>
              <a:rPr lang="en-US" sz="20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 Click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</a:rPr>
              <a:t>}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StackPanel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ListView.ItemTemplate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ListView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Mejoras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rendimiento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Bindings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compilados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AKA {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x:Bind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}: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como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{Binding}</a:t>
            </a:r>
            <a:endParaRPr lang="en-US" sz="5399" dirty="0"/>
          </a:p>
        </p:txBody>
      </p:sp>
      <p:sp>
        <p:nvSpPr>
          <p:cNvPr id="4" name="TextBox 3"/>
          <p:cNvSpPr txBox="1"/>
          <p:nvPr/>
        </p:nvSpPr>
        <p:spPr>
          <a:xfrm>
            <a:off x="199290" y="6240073"/>
            <a:ext cx="11961702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48" dirty="0"/>
              <a:t>Se resuelve en tiempo de compilación y produce errores!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3304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524" y="1440154"/>
            <a:ext cx="1569497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21" y="297316"/>
            <a:ext cx="10056973" cy="31082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1670" y="3573452"/>
            <a:ext cx="11809325" cy="3082322"/>
            <a:chOff x="350837" y="3573462"/>
            <a:chExt cx="11811000" cy="3082760"/>
          </a:xfrm>
        </p:grpSpPr>
        <p:sp>
          <p:nvSpPr>
            <p:cNvPr id="9" name="TextBox 8"/>
            <p:cNvSpPr txBox="1"/>
            <p:nvPr/>
          </p:nvSpPr>
          <p:spPr>
            <a:xfrm>
              <a:off x="350837" y="4564062"/>
              <a:ext cx="1754863" cy="1312657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Binding </a:t>
              </a:r>
              <a:r>
                <a:rPr lang="en-US" sz="2400" dirty="0" err="1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compilado</a:t>
              </a:r>
              <a:endPara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7" y="3573462"/>
              <a:ext cx="10058400" cy="30827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82" y="6606700"/>
            <a:ext cx="3325205" cy="436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solidFill>
                  <a:srgbClr val="404040"/>
                </a:solidFill>
              </a:rPr>
              <a:t>Links: </a:t>
            </a:r>
            <a:r>
              <a:rPr lang="en-US" sz="1000" dirty="0">
                <a:solidFill>
                  <a:srgbClr val="404040"/>
                </a:solidFill>
                <a:hlinkClick r:id="rId4"/>
              </a:rPr>
              <a:t>Windows Performance Analyzer</a:t>
            </a:r>
            <a:r>
              <a:rPr lang="en-US" sz="1000" dirty="0">
                <a:solidFill>
                  <a:srgbClr val="404040"/>
                </a:solidFill>
              </a:rPr>
              <a:t>, </a:t>
            </a:r>
            <a:r>
              <a:rPr lang="en-US" sz="1000" dirty="0" err="1">
                <a:solidFill>
                  <a:srgbClr val="404040"/>
                </a:solidFill>
                <a:hlinkClick r:id="rId5"/>
              </a:rPr>
              <a:t>EventSource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154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" y="1474920"/>
            <a:ext cx="12235710" cy="3850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2357" y="2998705"/>
            <a:ext cx="1261944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No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2306" y="2998705"/>
            <a:ext cx="1307720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x:Bind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OneTime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6089" y="2846326"/>
            <a:ext cx="1248276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x:Bind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OneWay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0721" y="3772601"/>
            <a:ext cx="1302816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{Binding}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OneWay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7967" y="3989164"/>
            <a:ext cx="1307720" cy="88242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{Binding}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OneTime</a:t>
            </a:r>
            <a:endParaRPr lang="en-US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Comparativa</a:t>
            </a:r>
            <a:r>
              <a:rPr lang="en-US" dirty="0" smtClean="0"/>
              <a:t> de </a:t>
            </a:r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Memoria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75427" y="5539494"/>
            <a:ext cx="551729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1600 borders con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su</a:t>
            </a: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fondo</a:t>
            </a:r>
            <a:r>
              <a:rPr lang="en-US" sz="24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bindeado</a:t>
            </a:r>
            <a:endParaRPr lang="en-US" sz="24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6171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Usando</a:t>
            </a:r>
            <a:r>
              <a:rPr lang="en-US" dirty="0" smtClean="0"/>
              <a:t> bindings </a:t>
            </a:r>
            <a:r>
              <a:rPr lang="en-US" dirty="0" err="1" smtClean="0"/>
              <a:t>compilados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3853363"/>
          </a:xfrm>
        </p:spPr>
        <p:txBody>
          <a:bodyPr/>
          <a:lstStyle/>
          <a:p>
            <a:r>
              <a:rPr lang="en-US" dirty="0" err="1" smtClean="0"/>
              <a:t>Reemplazamos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{Binding …}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x:Bind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…}</a:t>
            </a:r>
          </a:p>
          <a:p>
            <a:endParaRPr lang="en-US" dirty="0" smtClean="0"/>
          </a:p>
          <a:p>
            <a:r>
              <a:rPr lang="en-US" dirty="0" smtClean="0"/>
              <a:t>x:Bind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fuertemente</a:t>
            </a:r>
            <a:r>
              <a:rPr lang="en-US" dirty="0" smtClean="0"/>
              <a:t> </a:t>
            </a:r>
            <a:r>
              <a:rPr lang="en-US" dirty="0" err="1" smtClean="0"/>
              <a:t>tipado</a:t>
            </a:r>
            <a:endParaRPr lang="en-US" dirty="0" smtClean="0"/>
          </a:p>
          <a:p>
            <a:pPr lvl="1"/>
            <a:r>
              <a:rPr lang="en-US" dirty="0" smtClean="0"/>
              <a:t>El context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 o control de </a:t>
            </a:r>
            <a:r>
              <a:rPr lang="en-US" dirty="0" err="1" smtClean="0"/>
              <a:t>usuario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Mode=</a:t>
            </a:r>
            <a:r>
              <a:rPr lang="en-US" dirty="0" err="1" smtClean="0"/>
              <a:t>OneTime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042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3725862"/>
            <a:ext cx="7010335" cy="1447800"/>
          </a:xfrm>
        </p:spPr>
        <p:txBody>
          <a:bodyPr/>
          <a:lstStyle/>
          <a:p>
            <a:pPr lvl="0"/>
            <a:r>
              <a:rPr lang="en-US" dirty="0" smtClean="0"/>
              <a:t>Javier Suárez Ruiz</a:t>
            </a:r>
            <a:endParaRPr lang="en-US" dirty="0"/>
          </a:p>
          <a:p>
            <a:pPr lvl="0"/>
            <a:r>
              <a:rPr lang="en-US" dirty="0" smtClean="0"/>
              <a:t>Windows Platform Development MVP / Software Developer Plain Concepts</a:t>
            </a:r>
            <a:endParaRPr lang="en-US" dirty="0"/>
          </a:p>
          <a:p>
            <a:pPr lvl="0"/>
            <a:r>
              <a:rPr lang="en-US" dirty="0" smtClean="0">
                <a:hlinkClick r:id="rId2"/>
              </a:rPr>
              <a:t>javiersuarezruiz@hotmail.com</a:t>
            </a:r>
            <a:r>
              <a:rPr lang="en-US" dirty="0" smtClean="0"/>
              <a:t> / @</a:t>
            </a:r>
            <a:r>
              <a:rPr lang="en-US" dirty="0" err="1" smtClean="0"/>
              <a:t>jsuarezruiz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XAML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X:Bind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275481" y="1213174"/>
            <a:ext cx="11885514" cy="4266932"/>
          </a:xfrm>
        </p:spPr>
        <p:txBody>
          <a:bodyPr/>
          <a:lstStyle/>
          <a:p>
            <a:r>
              <a:rPr lang="en-US" sz="2448" dirty="0"/>
              <a:t>Duck Typing – </a:t>
            </a:r>
            <a:r>
              <a:rPr lang="en-US" sz="2448" dirty="0" err="1"/>
              <a:t>mismo</a:t>
            </a:r>
            <a:r>
              <a:rPr lang="en-US" sz="2448" dirty="0"/>
              <a:t> </a:t>
            </a:r>
            <a:r>
              <a:rPr lang="en-US" sz="2448" dirty="0" err="1"/>
              <a:t>nombre</a:t>
            </a:r>
            <a:r>
              <a:rPr lang="en-US" sz="2448" dirty="0"/>
              <a:t> de </a:t>
            </a:r>
            <a:r>
              <a:rPr lang="en-US" sz="2448" dirty="0" err="1"/>
              <a:t>propiedad</a:t>
            </a:r>
            <a:r>
              <a:rPr lang="en-US" sz="2448" dirty="0"/>
              <a:t> </a:t>
            </a:r>
            <a:r>
              <a:rPr lang="en-US" sz="2448" dirty="0" err="1"/>
              <a:t>en</a:t>
            </a:r>
            <a:r>
              <a:rPr lang="en-US" sz="2448" dirty="0"/>
              <a:t> </a:t>
            </a:r>
            <a:r>
              <a:rPr lang="en-US" sz="2448" dirty="0" err="1"/>
              <a:t>diferentes</a:t>
            </a:r>
            <a:r>
              <a:rPr lang="en-US" sz="2448" dirty="0"/>
              <a:t> </a:t>
            </a:r>
            <a:r>
              <a:rPr lang="en-US" sz="2448" dirty="0" err="1"/>
              <a:t>objetos</a:t>
            </a:r>
            <a:endParaRPr lang="en-US" sz="2448" dirty="0"/>
          </a:p>
          <a:p>
            <a:pPr lvl="1"/>
            <a:r>
              <a:rPr lang="en-US" sz="1428" dirty="0"/>
              <a:t>Text=“{Binding Age}” </a:t>
            </a:r>
            <a:r>
              <a:rPr lang="en-US" sz="1428" dirty="0" err="1"/>
              <a:t>funciona</a:t>
            </a:r>
            <a:r>
              <a:rPr lang="en-US" sz="1428" dirty="0"/>
              <a:t> con </a:t>
            </a:r>
            <a:r>
              <a:rPr lang="en-US" sz="1428" dirty="0" err="1"/>
              <a:t>objetos</a:t>
            </a:r>
            <a:r>
              <a:rPr lang="en-US" sz="1428" dirty="0"/>
              <a:t> </a:t>
            </a:r>
            <a:r>
              <a:rPr lang="en-US" sz="1428" dirty="0" err="1"/>
              <a:t>perro</a:t>
            </a:r>
            <a:r>
              <a:rPr lang="en-US" sz="1428" dirty="0"/>
              <a:t> y persona </a:t>
            </a:r>
          </a:p>
          <a:p>
            <a:pPr lvl="1"/>
            <a:r>
              <a:rPr lang="en-US" sz="1428" dirty="0"/>
              <a:t>x:Bind Mitigation: </a:t>
            </a:r>
            <a:r>
              <a:rPr lang="en-US" sz="1428" dirty="0" err="1"/>
              <a:t>Usa</a:t>
            </a:r>
            <a:r>
              <a:rPr lang="en-US" sz="1428" dirty="0"/>
              <a:t> </a:t>
            </a:r>
            <a:r>
              <a:rPr lang="en-US" sz="1428" dirty="0" err="1"/>
              <a:t>una</a:t>
            </a:r>
            <a:r>
              <a:rPr lang="en-US" sz="1428" dirty="0"/>
              <a:t> </a:t>
            </a:r>
            <a:r>
              <a:rPr lang="en-US" sz="1428" dirty="0" err="1"/>
              <a:t>clase</a:t>
            </a:r>
            <a:r>
              <a:rPr lang="en-US" sz="1428" dirty="0"/>
              <a:t> base o </a:t>
            </a:r>
            <a:r>
              <a:rPr lang="en-US" sz="1428" dirty="0" err="1"/>
              <a:t>interfaz</a:t>
            </a:r>
            <a:endParaRPr lang="en-US" sz="1428" dirty="0"/>
          </a:p>
          <a:p>
            <a:pPr lvl="1"/>
            <a:endParaRPr lang="en-US" sz="1428" dirty="0"/>
          </a:p>
          <a:p>
            <a:r>
              <a:rPr lang="en-US" sz="2448" dirty="0"/>
              <a:t>Dictionary graphs</a:t>
            </a:r>
          </a:p>
          <a:p>
            <a:pPr lvl="1"/>
            <a:r>
              <a:rPr lang="en-US" sz="1428" dirty="0"/>
              <a:t>{Binding} </a:t>
            </a:r>
            <a:r>
              <a:rPr lang="en-US" sz="1428" dirty="0" err="1"/>
              <a:t>puede</a:t>
            </a:r>
            <a:r>
              <a:rPr lang="en-US" sz="1428" dirty="0"/>
              <a:t> </a:t>
            </a:r>
            <a:r>
              <a:rPr lang="en-US" sz="1428" dirty="0" err="1"/>
              <a:t>funcionar</a:t>
            </a:r>
            <a:r>
              <a:rPr lang="en-US" sz="1428" dirty="0"/>
              <a:t> con JSON y </a:t>
            </a:r>
            <a:r>
              <a:rPr lang="en-US" sz="1428" dirty="0" err="1"/>
              <a:t>otros</a:t>
            </a:r>
            <a:r>
              <a:rPr lang="en-US" sz="1428" dirty="0"/>
              <a:t> </a:t>
            </a:r>
            <a:r>
              <a:rPr lang="en-US" sz="1428" dirty="0" err="1"/>
              <a:t>diccionarios</a:t>
            </a:r>
            <a:r>
              <a:rPr lang="en-US" sz="1428" dirty="0"/>
              <a:t> de </a:t>
            </a:r>
            <a:r>
              <a:rPr lang="en-US" sz="1428" dirty="0" err="1"/>
              <a:t>objetos</a:t>
            </a:r>
            <a:r>
              <a:rPr lang="en-US" sz="1428" dirty="0"/>
              <a:t> no </a:t>
            </a:r>
            <a:r>
              <a:rPr lang="en-US" sz="1428" dirty="0" err="1"/>
              <a:t>tipados</a:t>
            </a:r>
            <a:endParaRPr lang="en-US" sz="1428" dirty="0"/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</a:t>
            </a:r>
            <a:r>
              <a:rPr lang="en-US" sz="1428" dirty="0" err="1"/>
              <a:t>funciona</a:t>
            </a:r>
            <a:r>
              <a:rPr lang="en-US" sz="1428" dirty="0"/>
              <a:t> sin </a:t>
            </a:r>
            <a:r>
              <a:rPr lang="en-US" sz="1428" dirty="0" err="1"/>
              <a:t>información</a:t>
            </a:r>
            <a:r>
              <a:rPr lang="en-US" sz="1428" dirty="0"/>
              <a:t> de </a:t>
            </a:r>
            <a:r>
              <a:rPr lang="en-US" sz="1428" dirty="0" err="1"/>
              <a:t>tipado</a:t>
            </a:r>
            <a:endParaRPr lang="en-US" sz="1428" dirty="0"/>
          </a:p>
          <a:p>
            <a:pPr lvl="1"/>
            <a:r>
              <a:rPr lang="es-ES" sz="1428" dirty="0"/>
              <a:t>Probablemente se podrían hacer suficientes </a:t>
            </a:r>
            <a:r>
              <a:rPr lang="es-ES" sz="1428" dirty="0" err="1"/>
              <a:t>Catings</a:t>
            </a:r>
            <a:r>
              <a:rPr lang="es-ES" sz="1428" dirty="0"/>
              <a:t> para hacer que funcione, pero la experiencia sería pobre</a:t>
            </a:r>
            <a:endParaRPr lang="en-US" sz="1224" dirty="0"/>
          </a:p>
          <a:p>
            <a:r>
              <a:rPr lang="en-US" sz="2448" dirty="0" err="1"/>
              <a:t>Creación</a:t>
            </a:r>
            <a:r>
              <a:rPr lang="en-US" sz="2448" dirty="0"/>
              <a:t> de bindings </a:t>
            </a:r>
            <a:r>
              <a:rPr lang="en-US" sz="2448" dirty="0" err="1"/>
              <a:t>programáticamente</a:t>
            </a:r>
            <a:endParaRPr lang="en-US" sz="2448" dirty="0"/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</a:t>
            </a:r>
            <a:r>
              <a:rPr lang="en-US" sz="1428" dirty="0" err="1"/>
              <a:t>tiene</a:t>
            </a:r>
            <a:r>
              <a:rPr lang="en-US" sz="1428" dirty="0"/>
              <a:t> la </a:t>
            </a:r>
            <a:r>
              <a:rPr lang="en-US" sz="1428" dirty="0" err="1"/>
              <a:t>capacidad</a:t>
            </a:r>
            <a:r>
              <a:rPr lang="en-US" sz="1428" dirty="0"/>
              <a:t> de </a:t>
            </a:r>
            <a:r>
              <a:rPr lang="en-US" sz="1428" dirty="0" err="1"/>
              <a:t>añadir</a:t>
            </a:r>
            <a:r>
              <a:rPr lang="en-US" sz="1428" dirty="0"/>
              <a:t> / </a:t>
            </a:r>
            <a:r>
              <a:rPr lang="en-US" sz="1428" dirty="0" err="1"/>
              <a:t>quitar</a:t>
            </a:r>
            <a:r>
              <a:rPr lang="en-US" sz="1428" dirty="0"/>
              <a:t> bindings </a:t>
            </a:r>
            <a:r>
              <a:rPr lang="en-US" sz="1428" dirty="0" err="1"/>
              <a:t>en</a:t>
            </a:r>
            <a:r>
              <a:rPr lang="en-US" sz="1428" dirty="0"/>
              <a:t> runtime</a:t>
            </a:r>
          </a:p>
          <a:p>
            <a:pPr lvl="1"/>
            <a:endParaRPr lang="en-US" sz="1428" dirty="0"/>
          </a:p>
          <a:p>
            <a:r>
              <a:rPr lang="en-US" sz="2448" dirty="0"/>
              <a:t>Use in a style</a:t>
            </a:r>
          </a:p>
          <a:p>
            <a:pPr lvl="1"/>
            <a:r>
              <a:rPr lang="en-US" sz="1428" dirty="0"/>
              <a:t>{</a:t>
            </a:r>
            <a:r>
              <a:rPr lang="en-US" sz="1428" dirty="0" err="1"/>
              <a:t>x:Bind</a:t>
            </a:r>
            <a:r>
              <a:rPr lang="en-US" sz="1428" dirty="0"/>
              <a:t>} no se </a:t>
            </a:r>
            <a:r>
              <a:rPr lang="en-US" sz="1428" dirty="0" err="1"/>
              <a:t>puede</a:t>
            </a:r>
            <a:r>
              <a:rPr lang="en-US" sz="1428" dirty="0"/>
              <a:t> </a:t>
            </a:r>
            <a:r>
              <a:rPr lang="en-US" sz="1428" dirty="0" err="1"/>
              <a:t>usar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un </a:t>
            </a:r>
            <a:r>
              <a:rPr lang="en-US" sz="1428" dirty="0" err="1"/>
              <a:t>estilo</a:t>
            </a:r>
            <a:r>
              <a:rPr lang="en-US" sz="1428" dirty="0"/>
              <a:t> para setters </a:t>
            </a:r>
            <a:r>
              <a:rPr lang="en-US" sz="1428" dirty="0" err="1"/>
              <a:t>etc</a:t>
            </a:r>
            <a:endParaRPr lang="en-US" sz="1428" dirty="0"/>
          </a:p>
          <a:p>
            <a:pPr lvl="1"/>
            <a:r>
              <a:rPr lang="en-US" sz="1428" dirty="0"/>
              <a:t>Si </a:t>
            </a:r>
            <a:r>
              <a:rPr lang="en-US" sz="1428" dirty="0" err="1"/>
              <a:t>podemos</a:t>
            </a:r>
            <a:r>
              <a:rPr lang="en-US" sz="1428" dirty="0"/>
              <a:t> </a:t>
            </a:r>
            <a:r>
              <a:rPr lang="en-US" sz="1428" dirty="0" err="1"/>
              <a:t>usarlo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un </a:t>
            </a:r>
            <a:r>
              <a:rPr lang="en-US" sz="1428" dirty="0" err="1"/>
              <a:t>DataTemplate</a:t>
            </a:r>
            <a:r>
              <a:rPr lang="en-US" sz="1428" dirty="0"/>
              <a:t> </a:t>
            </a:r>
            <a:r>
              <a:rPr lang="en-US" sz="1428" dirty="0" err="1"/>
              <a:t>definido</a:t>
            </a:r>
            <a:r>
              <a:rPr lang="en-US" sz="1428" dirty="0"/>
              <a:t> </a:t>
            </a:r>
            <a:r>
              <a:rPr lang="en-US" sz="1428" dirty="0" err="1"/>
              <a:t>en</a:t>
            </a:r>
            <a:r>
              <a:rPr lang="en-US" sz="1428" dirty="0"/>
              <a:t> el style</a:t>
            </a:r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Cuándo</a:t>
            </a:r>
            <a:r>
              <a:rPr lang="en-US" dirty="0" smtClean="0"/>
              <a:t> </a:t>
            </a:r>
            <a:r>
              <a:rPr lang="en-US" dirty="0" err="1" smtClean="0"/>
              <a:t>usamos</a:t>
            </a:r>
            <a:r>
              <a:rPr lang="en-US" dirty="0" smtClean="0"/>
              <a:t> bindings “</a:t>
            </a:r>
            <a:r>
              <a:rPr lang="en-US" dirty="0" err="1" smtClean="0"/>
              <a:t>clásicos</a:t>
            </a:r>
            <a:r>
              <a:rPr lang="en-US" dirty="0" smtClean="0"/>
              <a:t>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33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09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495890" y="5028636"/>
            <a:ext cx="1599973" cy="304756"/>
          </a:xfrm>
          <a:prstGeom prst="rect">
            <a:avLst/>
          </a:prstGeom>
          <a:solidFill>
            <a:srgbClr val="FFF10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532934"/>
            <a:ext cx="11885514" cy="46711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Windows 8.1 </a:t>
            </a:r>
            <a:r>
              <a:rPr lang="en-US" sz="2400" dirty="0" err="1">
                <a:latin typeface="+mn-lt"/>
              </a:rPr>
              <a:t>introdujo</a:t>
            </a:r>
            <a:r>
              <a:rPr lang="en-US" sz="2400" dirty="0">
                <a:latin typeface="+mn-lt"/>
              </a:rPr>
              <a:t> el </a:t>
            </a:r>
            <a:r>
              <a:rPr lang="en-US" sz="2400" dirty="0" err="1">
                <a:latin typeface="+mn-lt"/>
              </a:rPr>
              <a:t>evento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ContainerContentChanging</a:t>
            </a:r>
            <a:endParaRPr lang="en-US" sz="2400" dirty="0">
              <a:latin typeface="+mn-lt"/>
            </a:endParaRPr>
          </a:p>
          <a:p>
            <a:pPr lvl="1"/>
            <a:r>
              <a:rPr lang="en-US" sz="1800" dirty="0" err="1"/>
              <a:t>Permitía</a:t>
            </a:r>
            <a:r>
              <a:rPr lang="en-US" sz="1800" dirty="0"/>
              <a:t> el </a:t>
            </a:r>
            <a:r>
              <a:rPr lang="en-US" sz="1800" dirty="0" err="1"/>
              <a:t>renderizado</a:t>
            </a:r>
            <a:r>
              <a:rPr lang="en-US" sz="1800" dirty="0"/>
              <a:t> </a:t>
            </a:r>
            <a:r>
              <a:rPr lang="en-US" sz="1800" dirty="0" err="1"/>
              <a:t>progresivo</a:t>
            </a:r>
            <a:r>
              <a:rPr lang="en-US" sz="1800" dirty="0"/>
              <a:t> de </a:t>
            </a:r>
            <a:r>
              <a:rPr lang="en-US" sz="1800" dirty="0" err="1"/>
              <a:t>elementos</a:t>
            </a:r>
            <a:r>
              <a:rPr lang="en-US" sz="1800" dirty="0"/>
              <a:t> de </a:t>
            </a:r>
            <a:r>
              <a:rPr lang="en-US" sz="1800" dirty="0" err="1"/>
              <a:t>listado</a:t>
            </a:r>
            <a:endParaRPr lang="en-US" sz="1800" dirty="0"/>
          </a:p>
          <a:p>
            <a:pPr lvl="1"/>
            <a:r>
              <a:rPr lang="en-US" sz="1800" dirty="0" err="1"/>
              <a:t>Requería</a:t>
            </a:r>
            <a:r>
              <a:rPr lang="en-US" sz="1800" dirty="0"/>
              <a:t> </a:t>
            </a:r>
            <a:r>
              <a:rPr lang="en-US" sz="1800" dirty="0" err="1"/>
              <a:t>código</a:t>
            </a:r>
            <a:r>
              <a:rPr lang="en-US" sz="1800" dirty="0"/>
              <a:t> para </a:t>
            </a:r>
            <a:r>
              <a:rPr lang="en-US" sz="1800" dirty="0" err="1"/>
              <a:t>actualizar</a:t>
            </a:r>
            <a:r>
              <a:rPr lang="en-US" sz="1800" dirty="0"/>
              <a:t> la </a:t>
            </a:r>
            <a:r>
              <a:rPr lang="en-US" sz="1800" dirty="0" err="1"/>
              <a:t>plantilla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evitaba</a:t>
            </a:r>
            <a:r>
              <a:rPr lang="en-US" sz="1800" dirty="0"/>
              <a:t> el </a:t>
            </a:r>
            <a:r>
              <a:rPr lang="en-US" sz="1800" dirty="0" err="1"/>
              <a:t>uso</a:t>
            </a:r>
            <a:r>
              <a:rPr lang="en-US" sz="1800" dirty="0"/>
              <a:t> de binding</a:t>
            </a:r>
          </a:p>
          <a:p>
            <a:pPr lvl="1"/>
            <a:endParaRPr lang="en-US" sz="1049" dirty="0"/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x:Phase </a:t>
            </a:r>
            <a:r>
              <a:rPr lang="en-US" sz="2400" dirty="0" err="1">
                <a:latin typeface="+mn-lt"/>
              </a:rPr>
              <a:t>permite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declarar</a:t>
            </a:r>
            <a:r>
              <a:rPr lang="en-US" sz="2400" dirty="0">
                <a:latin typeface="+mn-lt"/>
              </a:rPr>
              <a:t> rendering </a:t>
            </a:r>
            <a:r>
              <a:rPr lang="en-US" sz="2400" dirty="0" err="1">
                <a:latin typeface="+mn-lt"/>
              </a:rPr>
              <a:t>por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fases</a:t>
            </a:r>
            <a:endParaRPr lang="en-US" sz="2400" dirty="0">
              <a:latin typeface="+mn-lt"/>
            </a:endParaRPr>
          </a:p>
          <a:p>
            <a:endParaRPr lang="en-US" sz="1599" dirty="0" smtClean="0">
              <a:latin typeface="+mn-lt"/>
            </a:endParaRPr>
          </a:p>
          <a:p>
            <a:endParaRPr lang="en-US" sz="1599" dirty="0">
              <a:latin typeface="+mn-lt"/>
            </a:endParaRPr>
          </a:p>
          <a:p>
            <a:endParaRPr lang="en-US" sz="1599" dirty="0">
              <a:latin typeface="+mn-lt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DataTemplate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DataType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="model:FileItem"&gt;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Width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="200"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Height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="80"&gt;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DisplayName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TextBlock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Text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="{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prettyDate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="1"/&gt;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DataTemplate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241253" lvl="1">
              <a:lnSpc>
                <a:spcPct val="107000"/>
              </a:lnSpc>
              <a:spcBef>
                <a:spcPts val="0"/>
              </a:spcBef>
            </a:pPr>
            <a:endParaRPr lang="en-US" sz="104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x:Phase – rendering </a:t>
            </a:r>
            <a:r>
              <a:rPr lang="en-US" dirty="0" err="1" smtClean="0"/>
              <a:t>progresivo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listados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8892356" y="2985450"/>
            <a:ext cx="3199947" cy="761892"/>
          </a:xfrm>
          <a:prstGeom prst="wedgeRoundRectCallout">
            <a:avLst>
              <a:gd name="adj1" fmla="val -89025"/>
              <a:gd name="adj2" fmla="val 201316"/>
              <a:gd name="adj3" fmla="val 16667"/>
            </a:avLst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Valor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implícito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x:Phase="0"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cuando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no se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especifica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" y="6560126"/>
            <a:ext cx="3361173" cy="436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Más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información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: 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Build 2013 talk on </a:t>
            </a:r>
            <a:r>
              <a:rPr lang="en-US" sz="100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ListView</a:t>
            </a:r>
            <a:r>
              <a:rPr lang="en-US" sz="1000" dirty="0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hlinkClick r:id="rId3"/>
              </a:rPr>
              <a:t> &amp; CCC</a:t>
            </a:r>
            <a:endParaRPr lang="en-US" sz="1000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908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x:DeferLoadStrategy: </a:t>
            </a:r>
            <a:r>
              <a:rPr lang="en-US" dirty="0" err="1" smtClean="0"/>
              <a:t>Reducir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90585"/>
            <a:ext cx="11887200" cy="3077766"/>
          </a:xfrm>
        </p:spPr>
        <p:txBody>
          <a:bodyPr/>
          <a:lstStyle/>
          <a:p>
            <a:r>
              <a:rPr lang="es-ES" i="1" dirty="0"/>
              <a:t>x:DeferLoadStrategy</a:t>
            </a:r>
            <a:r>
              <a:rPr lang="es-ES" dirty="0"/>
              <a:t> nos permite retrasar la creación de un elemento y sus elementos hijos lo que reduce los tiempos necesarios para la creación de la UI y por lo tanto de carga. 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083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7971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/>
              <a:t>StackPanel</a:t>
            </a:r>
            <a:r>
              <a:rPr lang="en-US" dirty="0"/>
              <a:t> x:Name="</a:t>
            </a:r>
            <a:r>
              <a:rPr lang="en-US" dirty="0" smtClean="0"/>
              <a:t>AdditionalProductPage</a:t>
            </a:r>
            <a:r>
              <a:rPr lang="en-US" dirty="0"/>
              <a:t>"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Visibility</a:t>
            </a:r>
            <a:r>
              <a:rPr lang="en-US" dirty="0"/>
              <a:t>="</a:t>
            </a:r>
            <a:r>
              <a:rPr lang="en-US" dirty="0" smtClean="0"/>
              <a:t>Collapsed</a:t>
            </a:r>
            <a:r>
              <a:rPr lang="en-US" dirty="0"/>
              <a:t>"</a:t>
            </a:r>
            <a:r>
              <a:rPr lang="en-US" dirty="0" smtClean="0"/>
              <a:t> …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x:DeferLoadStrategy</a:t>
            </a:r>
            <a:r>
              <a:rPr lang="en-US" dirty="0">
                <a:solidFill>
                  <a:srgbClr val="FF0000"/>
                </a:solidFill>
              </a:rPr>
              <a:t>="</a:t>
            </a:r>
            <a:r>
              <a:rPr lang="en-US" dirty="0" smtClean="0">
                <a:solidFill>
                  <a:srgbClr val="FF0000"/>
                </a:solidFill>
              </a:rPr>
              <a:t>Lazy"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StackPanel</a:t>
            </a:r>
            <a:r>
              <a:rPr lang="en-US" dirty="0" smtClean="0"/>
              <a:t>&gt;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var deferredPanel = FindName("</a:t>
            </a:r>
            <a:r>
              <a:rPr lang="en-US" dirty="0" err="1"/>
              <a:t>AdditionalProductPage</a:t>
            </a:r>
            <a:r>
              <a:rPr lang="en-US" dirty="0" smtClean="0"/>
              <a:t>");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x:DeferLoadStrategy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X:DeferLoadStrategy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4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r="204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2117164"/>
            <a:ext cx="5714935" cy="3208897"/>
          </a:xfrm>
        </p:spPr>
        <p:txBody>
          <a:bodyPr/>
          <a:lstStyle/>
          <a:p>
            <a:r>
              <a:rPr lang="es-ES" dirty="0" smtClean="0"/>
              <a:t>Tenemos los ingredientes básicos, ¿hacemos una paella?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8721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Nuestro ejemplo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287462"/>
            <a:ext cx="7200000" cy="45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287463"/>
            <a:ext cx="7200000" cy="45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37" y="1287462"/>
            <a:ext cx="328503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42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41380"/>
          </a:xfrm>
        </p:spPr>
        <p:txBody>
          <a:bodyPr/>
          <a:lstStyle/>
          <a:p>
            <a:pPr lvl="0"/>
            <a:r>
              <a:rPr lang="en-US" sz="2800" dirty="0" err="1" smtClean="0"/>
              <a:t>Novedades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Controles</a:t>
            </a:r>
            <a:endParaRPr lang="en-US" sz="2800" dirty="0"/>
          </a:p>
          <a:p>
            <a:pPr lvl="1"/>
            <a:r>
              <a:rPr lang="en-US" sz="1600" dirty="0" err="1" smtClean="0"/>
              <a:t>SplitView</a:t>
            </a:r>
            <a:endParaRPr lang="en-US" sz="1600" dirty="0"/>
          </a:p>
          <a:p>
            <a:pPr lvl="1"/>
            <a:r>
              <a:rPr lang="en-US" sz="1600" dirty="0" smtClean="0"/>
              <a:t>Ink Canvas</a:t>
            </a:r>
          </a:p>
          <a:p>
            <a:pPr lvl="1"/>
            <a:r>
              <a:rPr lang="en-US" sz="1600" dirty="0" smtClean="0"/>
              <a:t>Relative Panel</a:t>
            </a:r>
          </a:p>
          <a:p>
            <a:pPr lvl="1"/>
            <a:r>
              <a:rPr lang="en-US" sz="1600" dirty="0" err="1" smtClean="0"/>
              <a:t>Controles</a:t>
            </a:r>
            <a:r>
              <a:rPr lang="en-US" sz="1600" dirty="0" smtClean="0"/>
              <a:t> </a:t>
            </a:r>
            <a:r>
              <a:rPr lang="en-US" sz="1600" dirty="0" err="1" smtClean="0"/>
              <a:t>convergentes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0"/>
            <a:r>
              <a:rPr lang="en-US" sz="2800" dirty="0" err="1"/>
              <a:t>Novedades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smtClean="0"/>
              <a:t>XAML</a:t>
            </a:r>
            <a:endParaRPr lang="en-US" sz="2800" dirty="0"/>
          </a:p>
          <a:p>
            <a:pPr lvl="1"/>
            <a:r>
              <a:rPr lang="en-US" sz="1600" dirty="0" err="1" smtClean="0"/>
              <a:t>AdaptiveTriggers</a:t>
            </a:r>
            <a:endParaRPr lang="en-US" sz="1600" dirty="0" smtClean="0"/>
          </a:p>
          <a:p>
            <a:pPr lvl="1"/>
            <a:r>
              <a:rPr lang="en-US" sz="1600" dirty="0" smtClean="0"/>
              <a:t>x:Bind</a:t>
            </a:r>
            <a:endParaRPr lang="en-US" sz="1600" dirty="0"/>
          </a:p>
          <a:p>
            <a:pPr lvl="1"/>
            <a:r>
              <a:rPr lang="en-US" sz="1600" dirty="0"/>
              <a:t>x</a:t>
            </a:r>
            <a:r>
              <a:rPr lang="en-US" sz="1600" dirty="0" smtClean="0"/>
              <a:t>:Phase</a:t>
            </a:r>
            <a:endParaRPr lang="en-US" sz="1600" dirty="0"/>
          </a:p>
          <a:p>
            <a:pPr lvl="1"/>
            <a:r>
              <a:rPr lang="en-US" sz="1600" dirty="0" smtClean="0"/>
              <a:t>X:DeferLoadStrategy</a:t>
            </a:r>
            <a:endParaRPr lang="en-US" sz="1600" dirty="0"/>
          </a:p>
          <a:p>
            <a:pPr lvl="1"/>
            <a:r>
              <a:rPr lang="en-US" sz="1600" dirty="0" err="1" smtClean="0"/>
              <a:t>Otras</a:t>
            </a:r>
            <a:r>
              <a:rPr lang="en-US" sz="1600" dirty="0" smtClean="0"/>
              <a:t> </a:t>
            </a:r>
            <a:r>
              <a:rPr lang="en-US" sz="1600" dirty="0" err="1" smtClean="0"/>
              <a:t>novedades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0"/>
            <a:r>
              <a:rPr lang="en-US" sz="2800" dirty="0" err="1" smtClean="0"/>
              <a:t>Herramientas</a:t>
            </a:r>
            <a:endParaRPr lang="en-US" sz="2800" dirty="0"/>
          </a:p>
          <a:p>
            <a:pPr lvl="1"/>
            <a:r>
              <a:rPr lang="en-US" sz="1600" dirty="0" smtClean="0"/>
              <a:t>Visual Tree Inspector</a:t>
            </a:r>
          </a:p>
          <a:p>
            <a:pPr lvl="1"/>
            <a:r>
              <a:rPr lang="en-US" sz="1600" dirty="0" smtClean="0"/>
              <a:t>Visual Property Editor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4335462"/>
            <a:ext cx="5877169" cy="27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Utilizamos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conceptos</a:t>
            </a:r>
            <a:r>
              <a:rPr lang="en-US" dirty="0" smtClean="0"/>
              <a:t> de forma </a:t>
            </a:r>
            <a:r>
              <a:rPr lang="en-US" dirty="0" err="1" smtClean="0"/>
              <a:t>conjunta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9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PerspectiveTransform3D</a:t>
            </a:r>
            <a:br>
              <a:rPr lang="en-US" dirty="0" smtClean="0"/>
            </a:br>
            <a:r>
              <a:rPr lang="en-US" sz="3599" dirty="0" err="1"/>
              <a:t>Transformaciones</a:t>
            </a:r>
            <a:r>
              <a:rPr lang="en-US" sz="3599" dirty="0"/>
              <a:t> 3D (</a:t>
            </a:r>
            <a:r>
              <a:rPr lang="en-US" sz="3599" dirty="0" err="1"/>
              <a:t>Efectos</a:t>
            </a:r>
            <a:r>
              <a:rPr lang="en-US" sz="3599" dirty="0"/>
              <a:t>: </a:t>
            </a:r>
            <a:r>
              <a:rPr lang="en-US" sz="3599" dirty="0" err="1"/>
              <a:t>Rotaciones</a:t>
            </a:r>
            <a:r>
              <a:rPr lang="en-US" sz="3599" dirty="0"/>
              <a:t> 3D, Parallax)</a:t>
            </a:r>
          </a:p>
        </p:txBody>
      </p:sp>
      <p:sp>
        <p:nvSpPr>
          <p:cNvPr id="7" name="Rectangle 6"/>
          <p:cNvSpPr/>
          <p:nvPr/>
        </p:nvSpPr>
        <p:spPr>
          <a:xfrm>
            <a:off x="427859" y="1821101"/>
            <a:ext cx="11416878" cy="517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&lt;!– Parent Camera --&gt;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PerspectiveTransform3D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Background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="#FF7F00"&gt;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CompositeTransform3D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RotationX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="-90 " …/&gt;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Background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="#FF6700"&gt;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CompositeTransform3D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RotationY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="-90" …/&gt;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Border.Transform3D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64" y="2506803"/>
            <a:ext cx="3390419" cy="3361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437264" y="3497264"/>
            <a:ext cx="2516219" cy="1447594"/>
          </a:xfrm>
          <a:prstGeom prst="rect">
            <a:avLst/>
          </a:prstGeom>
          <a:noFill/>
          <a:ln w="5715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0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Efectos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9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br>
              <a:rPr lang="en-US" dirty="0" smtClean="0"/>
            </a:b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Nuevos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modos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diseño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, performance instrumentation timeline </a:t>
            </a:r>
            <a:b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</a:b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tool y mucho </a:t>
            </a:r>
            <a:r>
              <a:rPr lang="en-US" sz="31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más</a:t>
            </a:r>
            <a:r>
              <a:rPr lang="en-US" sz="31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9" y="2020254"/>
            <a:ext cx="6076088" cy="3952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58" y="3192506"/>
            <a:ext cx="6132480" cy="27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</a:t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Visual Tree Inspector</a:t>
            </a:r>
            <a:endParaRPr lang="en-US" sz="53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1" y="1744911"/>
            <a:ext cx="8666520" cy="5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9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Tree </a:t>
            </a:r>
            <a:r>
              <a:rPr lang="en-US" dirty="0" smtClean="0"/>
              <a:t>Inspector</a:t>
            </a:r>
            <a:br>
              <a:rPr lang="en-US" dirty="0" smtClean="0"/>
            </a:br>
            <a:r>
              <a:rPr lang="en-US" sz="3200" dirty="0" err="1" smtClean="0"/>
              <a:t>Detectando</a:t>
            </a:r>
            <a:r>
              <a:rPr lang="en-US" sz="3200" dirty="0" smtClean="0"/>
              <a:t> </a:t>
            </a:r>
            <a:r>
              <a:rPr lang="en-US" sz="3200" dirty="0" err="1" smtClean="0"/>
              <a:t>problemas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r="2045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11500" dirty="0" smtClean="0"/>
              <a:t>¿P&amp;R?</a:t>
            </a:r>
            <a:endParaRPr lang="es-ES" sz="11500" dirty="0"/>
          </a:p>
        </p:txBody>
      </p:sp>
    </p:spTree>
    <p:extLst>
      <p:ext uri="{BB962C8B-B14F-4D97-AF65-F5344CB8AC3E}">
        <p14:creationId xmlns:p14="http://schemas.microsoft.com/office/powerpoint/2010/main" val="1971755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http://aka.ms/W10Ev02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0837" y="1212850"/>
            <a:ext cx="8001002" cy="3200876"/>
          </a:xfrm>
        </p:spPr>
        <p:txBody>
          <a:bodyPr/>
          <a:lstStyle/>
          <a:p>
            <a:r>
              <a:rPr lang="es-ES" dirty="0" smtClean="0"/>
              <a:t>Windows Platform Development </a:t>
            </a:r>
            <a:r>
              <a:rPr lang="es-ES" dirty="0" smtClean="0"/>
              <a:t>MVP</a:t>
            </a:r>
          </a:p>
          <a:p>
            <a:endParaRPr lang="es-ES" dirty="0" smtClean="0"/>
          </a:p>
          <a:p>
            <a:r>
              <a:rPr lang="es-ES" dirty="0" smtClean="0"/>
              <a:t>Software Developer Plain Concepts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Javier Suárez Ruiz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" b="3586"/>
          <a:stretch>
            <a:fillRect/>
          </a:stretch>
        </p:blipFill>
        <p:spPr/>
      </p:pic>
      <p:sp>
        <p:nvSpPr>
          <p:cNvPr id="6" name="Text Placeholder 4"/>
          <p:cNvSpPr>
            <a:spLocks noGrp="1"/>
          </p:cNvSpPr>
          <p:nvPr/>
        </p:nvSpPr>
        <p:spPr>
          <a:xfrm>
            <a:off x="4160837" y="4487862"/>
            <a:ext cx="7711370" cy="1302611"/>
          </a:xfrm>
          <a:prstGeom prst="rect">
            <a:avLst/>
          </a:prstGeom>
        </p:spPr>
        <p:txBody>
          <a:bodyPr vert="horz" lIns="121903" tIns="0" rIns="121903" bIns="60952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Blog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http://geeks.ms/blogs/jsuarez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javiersuarezruiz@hotmail.com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pPr marL="380936" indent="-380936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pbs.twimg.com/profile_images/601320625378983936/7t63gk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7" y="4183062"/>
            <a:ext cx="761870" cy="76187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Javier Suárez Ruiz</a:t>
            </a:r>
          </a:p>
          <a:p>
            <a:pPr lvl="0"/>
            <a:r>
              <a:rPr lang="en-US" dirty="0"/>
              <a:t>Windows Platform Development MVP / Software Developer Plain Concepts</a:t>
            </a:r>
          </a:p>
          <a:p>
            <a:pPr lvl="0"/>
            <a:r>
              <a:rPr lang="en-US" dirty="0">
                <a:hlinkClick r:id="rId2"/>
              </a:rPr>
              <a:t>javiersuarezruiz@hotmail.com</a:t>
            </a:r>
            <a:r>
              <a:rPr lang="en-US" dirty="0"/>
              <a:t> / @</a:t>
            </a:r>
            <a:r>
              <a:rPr lang="en-US" dirty="0" err="1"/>
              <a:t>jsuarezruiz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smtClean="0"/>
              <a:t>aka.ms/W10Ev02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 en Controles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2683384"/>
            <a:ext cx="7453950" cy="4311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884" y="1582368"/>
            <a:ext cx="6042387" cy="541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20" y="4724170"/>
            <a:ext cx="8703264" cy="2307363"/>
          </a:xfrm>
          <a:prstGeom prst="rect">
            <a:avLst/>
          </a:prstGeom>
        </p:spPr>
      </p:pic>
      <p:pic>
        <p:nvPicPr>
          <p:cNvPr id="2050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6" y="983326"/>
            <a:ext cx="4682446" cy="333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44703"/>
          <a:stretch/>
        </p:blipFill>
        <p:spPr>
          <a:xfrm>
            <a:off x="6040906" y="3936435"/>
            <a:ext cx="3683513" cy="3080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65316" b="18781"/>
          <a:stretch/>
        </p:blipFill>
        <p:spPr>
          <a:xfrm>
            <a:off x="9687676" y="412791"/>
            <a:ext cx="2747917" cy="6603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329" y="2924100"/>
            <a:ext cx="3623553" cy="40704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-259024" y="249203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5" name="Oval 14"/>
          <p:cNvSpPr/>
          <p:nvPr/>
        </p:nvSpPr>
        <p:spPr>
          <a:xfrm>
            <a:off x="367807" y="4708882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6" name="Oval 15"/>
          <p:cNvSpPr/>
          <p:nvPr/>
        </p:nvSpPr>
        <p:spPr>
          <a:xfrm>
            <a:off x="6345642" y="1054912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7" name="Oval 16"/>
          <p:cNvSpPr/>
          <p:nvPr/>
        </p:nvSpPr>
        <p:spPr>
          <a:xfrm>
            <a:off x="5795253" y="399031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18" name="Oval 17"/>
          <p:cNvSpPr/>
          <p:nvPr/>
        </p:nvSpPr>
        <p:spPr>
          <a:xfrm>
            <a:off x="9647974" y="535100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20" name="Oval 19"/>
          <p:cNvSpPr/>
          <p:nvPr/>
        </p:nvSpPr>
        <p:spPr>
          <a:xfrm>
            <a:off x="8776526" y="3057715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  <p:sp>
        <p:nvSpPr>
          <p:cNvPr id="21" name="Oval 20"/>
          <p:cNvSpPr/>
          <p:nvPr/>
        </p:nvSpPr>
        <p:spPr>
          <a:xfrm>
            <a:off x="1804934" y="1421839"/>
            <a:ext cx="947892" cy="947892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9891" tIns="111912" rIns="139891" bIns="1119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12"/>
              </a:spcBef>
            </a:pPr>
            <a:endParaRPr lang="en-US" sz="2040" dirty="0" err="1"/>
          </a:p>
        </p:txBody>
      </p:sp>
    </p:spTree>
    <p:extLst>
      <p:ext uri="{BB962C8B-B14F-4D97-AF65-F5344CB8AC3E}">
        <p14:creationId xmlns:p14="http://schemas.microsoft.com/office/powerpoint/2010/main" val="1845697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Uno de los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nuevos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pilares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para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crear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Apps </a:t>
            </a:r>
            <a:r>
              <a:rPr lang="en-US" sz="3599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adaptativas</a:t>
            </a:r>
            <a:r>
              <a:rPr lang="en-US" sz="3599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09" y="1915775"/>
            <a:ext cx="7603698" cy="4033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15" y="1763396"/>
            <a:ext cx="2590432" cy="47052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84993" y="1991965"/>
            <a:ext cx="2361865" cy="3491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21444" y="2341162"/>
            <a:ext cx="1896794" cy="36078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34993" y="2846476"/>
            <a:ext cx="711894" cy="745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370616" y="2677667"/>
            <a:ext cx="1219027" cy="13714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91427" rIns="34289" bIns="34289" rtlCol="0" anchor="b" anchorCtr="0"/>
          <a:lstStyle/>
          <a:p>
            <a:pPr algn="ctr" defTabSz="932227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62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74387833-FC5C-4245-A3BF-5305B54D3E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9f30779ec71975d949106e7f35493c0a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ed8bb4204f6e6b36b31f9192b8641821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2B56283-E8BF-4193-A0E7-B1FF932E42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b2dfeed-2da1-4ef4-b600-f5543001ef98"/>
    <ds:schemaRef ds:uri="ed015050-a57a-4d39-9cd8-b09b64473eb7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1369</TotalTime>
  <Words>1399</Words>
  <Application>Microsoft Office PowerPoint</Application>
  <PresentationFormat>Custom</PresentationFormat>
  <Paragraphs>345</Paragraphs>
  <Slides>60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(Body)</vt:lpstr>
      <vt:lpstr>Segoe UI Light</vt:lpstr>
      <vt:lpstr>Segoe UI Semilight</vt:lpstr>
      <vt:lpstr>Times New Roman</vt:lpstr>
      <vt:lpstr>Wingdings</vt:lpstr>
      <vt:lpstr>5-30629_Build_Template_WHITE</vt:lpstr>
      <vt:lpstr>5-30629_Build_Template_DARK BLUE</vt:lpstr>
      <vt:lpstr>PowerPoint Presentation</vt:lpstr>
      <vt:lpstr>Hola a todos  Hola futuro!</vt:lpstr>
      <vt:lpstr>PowerPoint Presentation</vt:lpstr>
      <vt:lpstr>Novedades en XAML</vt:lpstr>
      <vt:lpstr>Agenda</vt:lpstr>
      <vt:lpstr>Javier Suárez Ruiz</vt:lpstr>
      <vt:lpstr>Novedades en Controles</vt:lpstr>
      <vt:lpstr>SplitView</vt:lpstr>
      <vt:lpstr>SplitView Uno de los nuevos pilares para crear Apps adaptativas </vt:lpstr>
      <vt:lpstr>SplitView Panel de navegación adaptativo</vt:lpstr>
      <vt:lpstr>Comportamiento</vt:lpstr>
      <vt:lpstr>SplitView.PaneDisplayMode</vt:lpstr>
      <vt:lpstr>SplitView</vt:lpstr>
      <vt:lpstr>Escribir es humano.</vt:lpstr>
      <vt:lpstr>InkCanvas</vt:lpstr>
      <vt:lpstr>Ink Canvas</vt:lpstr>
      <vt:lpstr>Introducción al panel Relative Panel</vt:lpstr>
      <vt:lpstr>Relative Panel</vt:lpstr>
      <vt:lpstr>Alineación con el Panel</vt:lpstr>
      <vt:lpstr>Alinearse con “hermanos” </vt:lpstr>
      <vt:lpstr>Relative Panel</vt:lpstr>
      <vt:lpstr>El control Relative Panel es una de las claves para tus estrategias a la hora de adaptar la UI</vt:lpstr>
      <vt:lpstr>Convergencia en controles</vt:lpstr>
      <vt:lpstr>Pivot Mismo comportamiento en teléfono, Tabs en desktop</vt:lpstr>
      <vt:lpstr>Control Pivot</vt:lpstr>
      <vt:lpstr>Novedades en XAML</vt:lpstr>
      <vt:lpstr>Mejoras en Visual States</vt:lpstr>
      <vt:lpstr>Visual State setters &amp; triggers</vt:lpstr>
      <vt:lpstr>Tipos de trigger</vt:lpstr>
      <vt:lpstr>Visual State Triggers</vt:lpstr>
      <vt:lpstr>¿Visual State Triggers Custom?</vt:lpstr>
      <vt:lpstr>Custom Trigger</vt:lpstr>
      <vt:lpstr>Crear Custom Triggers</vt:lpstr>
      <vt:lpstr>Custom Triggers</vt:lpstr>
      <vt:lpstr>Validando XAML en Windows 10</vt:lpstr>
      <vt:lpstr>Mejoras en rendimiento Bindings compilados AKA {x:Bind}: como {Binding}</vt:lpstr>
      <vt:lpstr>PowerPoint Presentation</vt:lpstr>
      <vt:lpstr>Comparativa de consumo de Memoria</vt:lpstr>
      <vt:lpstr>Usando bindings compilados</vt:lpstr>
      <vt:lpstr>X:Bind</vt:lpstr>
      <vt:lpstr>¿Cuándo usamos bindings “clásicos”?</vt:lpstr>
      <vt:lpstr>X:Phase</vt:lpstr>
      <vt:lpstr>x:Phase – rendering progresivo en listados</vt:lpstr>
      <vt:lpstr>X:Phase</vt:lpstr>
      <vt:lpstr>x:DeferLoadStrategy: Reducir el número de elementos</vt:lpstr>
      <vt:lpstr>x:DeferLoadStrategy</vt:lpstr>
      <vt:lpstr>X:DeferLoadStrategy</vt:lpstr>
      <vt:lpstr>Tenemos los ingredientes básicos, ¿hacemos una paella?</vt:lpstr>
      <vt:lpstr>Nuestro ejemplo</vt:lpstr>
      <vt:lpstr>Utilizamos todos los conceptos de forma conjunta</vt:lpstr>
      <vt:lpstr>Efectos</vt:lpstr>
      <vt:lpstr>PerspectiveTransform3D Transformaciones 3D (Efectos: Rotaciones 3D, Parallax)</vt:lpstr>
      <vt:lpstr>Efectos</vt:lpstr>
      <vt:lpstr>Herramientas</vt:lpstr>
      <vt:lpstr>Visual Studio Nuevos modos diseño, performance instrumentation timeline  tool y mucho más…</vt:lpstr>
      <vt:lpstr>Visual Studio Visual Tree Inspector</vt:lpstr>
      <vt:lpstr>Visual Tree Inspector Detectando problemas</vt:lpstr>
      <vt:lpstr>¿P&amp;R?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Javier Suárez Ruiz</cp:lastModifiedBy>
  <cp:revision>96</cp:revision>
  <dcterms:created xsi:type="dcterms:W3CDTF">2015-04-07T19:39:07Z</dcterms:created>
  <dcterms:modified xsi:type="dcterms:W3CDTF">2015-10-21T18:45:25Z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</Properties>
</file>